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79"/>
  </p:handoutMasterIdLst>
  <p:sldIdLst>
    <p:sldId id="283" r:id="rId3"/>
    <p:sldId id="257" r:id="rId4"/>
    <p:sldId id="375" r:id="rId5"/>
    <p:sldId id="258" r:id="rId7"/>
    <p:sldId id="259" r:id="rId8"/>
    <p:sldId id="264" r:id="rId9"/>
    <p:sldId id="265" r:id="rId10"/>
    <p:sldId id="288" r:id="rId11"/>
    <p:sldId id="289" r:id="rId12"/>
    <p:sldId id="291" r:id="rId13"/>
    <p:sldId id="290" r:id="rId14"/>
    <p:sldId id="262" r:id="rId15"/>
    <p:sldId id="294" r:id="rId16"/>
    <p:sldId id="296" r:id="rId17"/>
    <p:sldId id="295" r:id="rId18"/>
    <p:sldId id="297" r:id="rId19"/>
    <p:sldId id="298" r:id="rId20"/>
    <p:sldId id="300" r:id="rId21"/>
    <p:sldId id="301" r:id="rId22"/>
    <p:sldId id="302" r:id="rId23"/>
    <p:sldId id="312" r:id="rId24"/>
    <p:sldId id="315" r:id="rId25"/>
    <p:sldId id="316" r:id="rId26"/>
    <p:sldId id="307" r:id="rId27"/>
    <p:sldId id="309" r:id="rId28"/>
    <p:sldId id="313" r:id="rId29"/>
    <p:sldId id="314" r:id="rId30"/>
    <p:sldId id="317" r:id="rId31"/>
    <p:sldId id="319" r:id="rId32"/>
    <p:sldId id="320" r:id="rId33"/>
    <p:sldId id="376" r:id="rId34"/>
    <p:sldId id="321" r:id="rId35"/>
    <p:sldId id="323" r:id="rId36"/>
    <p:sldId id="324" r:id="rId37"/>
    <p:sldId id="325" r:id="rId38"/>
    <p:sldId id="326" r:id="rId39"/>
    <p:sldId id="329" r:id="rId40"/>
    <p:sldId id="270" r:id="rId41"/>
    <p:sldId id="367" r:id="rId42"/>
    <p:sldId id="331" r:id="rId43"/>
    <p:sldId id="350" r:id="rId44"/>
    <p:sldId id="351" r:id="rId45"/>
    <p:sldId id="352" r:id="rId46"/>
    <p:sldId id="353" r:id="rId47"/>
    <p:sldId id="354" r:id="rId48"/>
    <p:sldId id="355" r:id="rId49"/>
    <p:sldId id="356" r:id="rId50"/>
    <p:sldId id="364" r:id="rId51"/>
    <p:sldId id="357" r:id="rId52"/>
    <p:sldId id="371" r:id="rId53"/>
    <p:sldId id="359" r:id="rId54"/>
    <p:sldId id="358" r:id="rId55"/>
    <p:sldId id="360" r:id="rId56"/>
    <p:sldId id="361" r:id="rId57"/>
    <p:sldId id="362" r:id="rId58"/>
    <p:sldId id="363" r:id="rId59"/>
    <p:sldId id="372" r:id="rId60"/>
    <p:sldId id="349" r:id="rId61"/>
    <p:sldId id="332" r:id="rId62"/>
    <p:sldId id="333" r:id="rId63"/>
    <p:sldId id="334" r:id="rId64"/>
    <p:sldId id="335" r:id="rId65"/>
    <p:sldId id="337" r:id="rId66"/>
    <p:sldId id="342" r:id="rId67"/>
    <p:sldId id="343" r:id="rId68"/>
    <p:sldId id="344" r:id="rId69"/>
    <p:sldId id="346" r:id="rId70"/>
    <p:sldId id="347" r:id="rId71"/>
    <p:sldId id="373" r:id="rId72"/>
    <p:sldId id="368" r:id="rId73"/>
    <p:sldId id="369" r:id="rId74"/>
    <p:sldId id="370" r:id="rId75"/>
    <p:sldId id="330" r:id="rId76"/>
    <p:sldId id="377" r:id="rId77"/>
    <p:sldId id="277" r:id="rId7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8EAE9"/>
    <a:srgbClr val="4EA4DD"/>
    <a:srgbClr val="93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97" autoAdjust="0"/>
    <p:restoredTop sz="91356" autoAdjust="0"/>
  </p:normalViewPr>
  <p:slideViewPr>
    <p:cSldViewPr snapToGrid="0">
      <p:cViewPr varScale="1">
        <p:scale>
          <a:sx n="104" d="100"/>
          <a:sy n="104" d="100"/>
        </p:scale>
        <p:origin x="618" y="108"/>
      </p:cViewPr>
      <p:guideLst>
        <p:guide orient="horz" pos="2704"/>
        <p:guide pos="3840"/>
        <p:guide orient="horz" pos="1616"/>
        <p:guide pos="6584"/>
        <p:guide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17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2" Type="http://schemas.openxmlformats.org/officeDocument/2006/relationships/tableStyles" Target="tableStyles.xml"/><Relationship Id="rId81" Type="http://schemas.openxmlformats.org/officeDocument/2006/relationships/viewProps" Target="viewProps.xml"/><Relationship Id="rId80" Type="http://schemas.openxmlformats.org/officeDocument/2006/relationships/presProps" Target="presProps.xml"/><Relationship Id="rId8" Type="http://schemas.openxmlformats.org/officeDocument/2006/relationships/slide" Target="slides/slide5.xml"/><Relationship Id="rId79" Type="http://schemas.openxmlformats.org/officeDocument/2006/relationships/handoutMaster" Target="handoutMasters/handoutMaster1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3A6F17-55FC-40A0-A22A-ED302B73D7A7}" type="doc">
      <dgm:prSet loTypeId="urn:microsoft.com/office/officeart/2005/8/layout/venn2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8D7BBE-1B80-47CE-A7CC-2BE407A09382}">
      <dgm:prSet phldrT="[文本]" custT="1"/>
      <dgm:spPr/>
      <dgm:t>
        <a:bodyPr/>
        <a:lstStyle/>
        <a:p>
          <a:r>
            <a:rPr lang="en-US" altLang="zh-CN" sz="2400">
              <a:solidFill>
                <a:schemeClr val="accent2"/>
              </a:solidFill>
            </a:rPr>
            <a:t>Population</a:t>
          </a:r>
          <a:endParaRPr lang="zh-CN" altLang="en-US" sz="2400" dirty="0">
            <a:solidFill>
              <a:schemeClr val="accent2"/>
            </a:solidFill>
          </a:endParaRPr>
        </a:p>
      </dgm:t>
    </dgm:pt>
    <dgm:pt modelId="{F231A6F0-3240-4FB9-BC8A-F4F8E025583C}" cxnId="{4DA83861-5B46-4341-B752-D5A2F14A7D21}" type="parTrans">
      <dgm:prSet/>
      <dgm:spPr/>
      <dgm:t>
        <a:bodyPr/>
        <a:lstStyle/>
        <a:p>
          <a:endParaRPr lang="zh-CN" altLang="en-US"/>
        </a:p>
      </dgm:t>
    </dgm:pt>
    <dgm:pt modelId="{B5D01B98-9296-457C-AD8A-B0AA147698C5}" cxnId="{4DA83861-5B46-4341-B752-D5A2F14A7D21}" type="sibTrans">
      <dgm:prSet/>
      <dgm:spPr/>
      <dgm:t>
        <a:bodyPr/>
        <a:lstStyle/>
        <a:p>
          <a:endParaRPr lang="zh-CN" altLang="en-US"/>
        </a:p>
      </dgm:t>
    </dgm:pt>
    <dgm:pt modelId="{6AC6AB7A-0368-4EED-81A4-D504F913F6D8}">
      <dgm:prSet phldrT="[文本]"/>
      <dgm:spPr/>
      <dgm:t>
        <a:bodyPr/>
        <a:lstStyle/>
        <a:p>
          <a:r>
            <a:rPr lang="en-US" altLang="zh-CN" dirty="0">
              <a:solidFill>
                <a:schemeClr val="accent2"/>
              </a:solidFill>
            </a:rPr>
            <a:t>Sample</a:t>
          </a:r>
          <a:endParaRPr lang="zh-CN" altLang="en-US" dirty="0">
            <a:solidFill>
              <a:schemeClr val="accent2"/>
            </a:solidFill>
          </a:endParaRPr>
        </a:p>
      </dgm:t>
    </dgm:pt>
    <dgm:pt modelId="{4EE77C21-2FD8-496E-A83B-1A0F2FFACD53}" cxnId="{A3EEB6B0-B000-4F81-B594-F76A92A4C59E}" type="parTrans">
      <dgm:prSet/>
      <dgm:spPr/>
      <dgm:t>
        <a:bodyPr/>
        <a:lstStyle/>
        <a:p>
          <a:endParaRPr lang="zh-CN" altLang="en-US"/>
        </a:p>
      </dgm:t>
    </dgm:pt>
    <dgm:pt modelId="{A916A28D-2032-49E6-9C5A-8D1FFAA35D59}" cxnId="{A3EEB6B0-B000-4F81-B594-F76A92A4C59E}" type="sibTrans">
      <dgm:prSet/>
      <dgm:spPr/>
      <dgm:t>
        <a:bodyPr/>
        <a:lstStyle/>
        <a:p>
          <a:endParaRPr lang="zh-CN" altLang="en-US"/>
        </a:p>
      </dgm:t>
    </dgm:pt>
    <dgm:pt modelId="{9DCB79FA-4FE1-4937-8EFB-6AC2488CDBD3}" type="pres">
      <dgm:prSet presAssocID="{283A6F17-55FC-40A0-A22A-ED302B73D7A7}" presName="Name0" presStyleCnt="0">
        <dgm:presLayoutVars>
          <dgm:chMax val="7"/>
          <dgm:resizeHandles val="exact"/>
        </dgm:presLayoutVars>
      </dgm:prSet>
      <dgm:spPr/>
    </dgm:pt>
    <dgm:pt modelId="{4098531D-CD63-494A-8C36-41354FB93197}" type="pres">
      <dgm:prSet presAssocID="{283A6F17-55FC-40A0-A22A-ED302B73D7A7}" presName="comp1" presStyleCnt="0"/>
      <dgm:spPr/>
    </dgm:pt>
    <dgm:pt modelId="{26BBCB3A-A807-4721-87D9-49EF5916EAA6}" type="pres">
      <dgm:prSet presAssocID="{283A6F17-55FC-40A0-A22A-ED302B73D7A7}" presName="circle1" presStyleLbl="node1" presStyleIdx="0" presStyleCnt="2"/>
      <dgm:spPr/>
    </dgm:pt>
    <dgm:pt modelId="{82C221A8-F84E-43A4-8F68-24C0272F574E}" type="pres">
      <dgm:prSet presAssocID="{283A6F17-55FC-40A0-A22A-ED302B73D7A7}" presName="c1text" presStyleLbl="node1" presStyleIdx="0" presStyleCnt="2">
        <dgm:presLayoutVars>
          <dgm:bulletEnabled val="1"/>
        </dgm:presLayoutVars>
      </dgm:prSet>
      <dgm:spPr/>
    </dgm:pt>
    <dgm:pt modelId="{EEBFDEBD-5BD9-4A42-9C6A-C7A49BA4C70B}" type="pres">
      <dgm:prSet presAssocID="{283A6F17-55FC-40A0-A22A-ED302B73D7A7}" presName="comp2" presStyleCnt="0"/>
      <dgm:spPr/>
    </dgm:pt>
    <dgm:pt modelId="{B67F2E28-00E9-4673-B587-F0FE52C816E0}" type="pres">
      <dgm:prSet presAssocID="{283A6F17-55FC-40A0-A22A-ED302B73D7A7}" presName="circle2" presStyleLbl="node1" presStyleIdx="1" presStyleCnt="2" custScaleX="49268" custScaleY="49023" custLinFactNeighborX="1204" custLinFactNeighborY="-13930"/>
      <dgm:spPr/>
    </dgm:pt>
    <dgm:pt modelId="{A3FDFF89-0322-4F38-B13F-846B819A54FF}" type="pres">
      <dgm:prSet presAssocID="{283A6F17-55FC-40A0-A22A-ED302B73D7A7}" presName="c2text" presStyleLbl="node1" presStyleIdx="1" presStyleCnt="2">
        <dgm:presLayoutVars>
          <dgm:bulletEnabled val="1"/>
        </dgm:presLayoutVars>
      </dgm:prSet>
      <dgm:spPr/>
    </dgm:pt>
  </dgm:ptLst>
  <dgm:cxnLst>
    <dgm:cxn modelId="{8C416401-37BA-4B05-8C5E-040324543B5D}" type="presOf" srcId="{6AC6AB7A-0368-4EED-81A4-D504F913F6D8}" destId="{A3FDFF89-0322-4F38-B13F-846B819A54FF}" srcOrd="1" destOrd="0" presId="urn:microsoft.com/office/officeart/2005/8/layout/venn2"/>
    <dgm:cxn modelId="{5FEB3A30-47F1-49F4-8022-B0E4FF241483}" type="presOf" srcId="{283A6F17-55FC-40A0-A22A-ED302B73D7A7}" destId="{9DCB79FA-4FE1-4937-8EFB-6AC2488CDBD3}" srcOrd="0" destOrd="0" presId="urn:microsoft.com/office/officeart/2005/8/layout/venn2"/>
    <dgm:cxn modelId="{B4871A40-79E2-4C18-9339-FE9D3E4F6F05}" type="presOf" srcId="{DF8D7BBE-1B80-47CE-A7CC-2BE407A09382}" destId="{26BBCB3A-A807-4721-87D9-49EF5916EAA6}" srcOrd="0" destOrd="0" presId="urn:microsoft.com/office/officeart/2005/8/layout/venn2"/>
    <dgm:cxn modelId="{4DA83861-5B46-4341-B752-D5A2F14A7D21}" srcId="{283A6F17-55FC-40A0-A22A-ED302B73D7A7}" destId="{DF8D7BBE-1B80-47CE-A7CC-2BE407A09382}" srcOrd="0" destOrd="0" parTransId="{F231A6F0-3240-4FB9-BC8A-F4F8E025583C}" sibTransId="{B5D01B98-9296-457C-AD8A-B0AA147698C5}"/>
    <dgm:cxn modelId="{4CCC9B57-BDB3-4D05-A8B7-C60C562A3D72}" type="presOf" srcId="{6AC6AB7A-0368-4EED-81A4-D504F913F6D8}" destId="{B67F2E28-00E9-4673-B587-F0FE52C816E0}" srcOrd="0" destOrd="0" presId="urn:microsoft.com/office/officeart/2005/8/layout/venn2"/>
    <dgm:cxn modelId="{F5202599-0ABB-4254-ABBF-528BDED51B1A}" type="presOf" srcId="{DF8D7BBE-1B80-47CE-A7CC-2BE407A09382}" destId="{82C221A8-F84E-43A4-8F68-24C0272F574E}" srcOrd="1" destOrd="0" presId="urn:microsoft.com/office/officeart/2005/8/layout/venn2"/>
    <dgm:cxn modelId="{A3EEB6B0-B000-4F81-B594-F76A92A4C59E}" srcId="{283A6F17-55FC-40A0-A22A-ED302B73D7A7}" destId="{6AC6AB7A-0368-4EED-81A4-D504F913F6D8}" srcOrd="1" destOrd="0" parTransId="{4EE77C21-2FD8-496E-A83B-1A0F2FFACD53}" sibTransId="{A916A28D-2032-49E6-9C5A-8D1FFAA35D59}"/>
    <dgm:cxn modelId="{03DB057F-A105-4D92-A8A7-0E95D42026B2}" type="presParOf" srcId="{9DCB79FA-4FE1-4937-8EFB-6AC2488CDBD3}" destId="{4098531D-CD63-494A-8C36-41354FB93197}" srcOrd="0" destOrd="0" presId="urn:microsoft.com/office/officeart/2005/8/layout/venn2"/>
    <dgm:cxn modelId="{1CD62D31-E3AC-4B82-8E40-86CD785E4834}" type="presParOf" srcId="{4098531D-CD63-494A-8C36-41354FB93197}" destId="{26BBCB3A-A807-4721-87D9-49EF5916EAA6}" srcOrd="0" destOrd="0" presId="urn:microsoft.com/office/officeart/2005/8/layout/venn2"/>
    <dgm:cxn modelId="{EB76C27C-AFF4-4587-9EC1-772283D58B47}" type="presParOf" srcId="{4098531D-CD63-494A-8C36-41354FB93197}" destId="{82C221A8-F84E-43A4-8F68-24C0272F574E}" srcOrd="1" destOrd="0" presId="urn:microsoft.com/office/officeart/2005/8/layout/venn2"/>
    <dgm:cxn modelId="{52C3DEEA-8968-4C96-85D3-59FBC6955317}" type="presParOf" srcId="{9DCB79FA-4FE1-4937-8EFB-6AC2488CDBD3}" destId="{EEBFDEBD-5BD9-4A42-9C6A-C7A49BA4C70B}" srcOrd="1" destOrd="0" presId="urn:microsoft.com/office/officeart/2005/8/layout/venn2"/>
    <dgm:cxn modelId="{000B4EF2-C616-4A64-BC6D-65AEFEDA78C3}" type="presParOf" srcId="{EEBFDEBD-5BD9-4A42-9C6A-C7A49BA4C70B}" destId="{B67F2E28-00E9-4673-B587-F0FE52C816E0}" srcOrd="0" destOrd="0" presId="urn:microsoft.com/office/officeart/2005/8/layout/venn2"/>
    <dgm:cxn modelId="{901691A3-6C4A-49F8-9498-8472634D2A96}" type="presParOf" srcId="{EEBFDEBD-5BD9-4A42-9C6A-C7A49BA4C70B}" destId="{A3FDFF89-0322-4F38-B13F-846B819A54FF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EC5873-BB6E-4D20-B7BC-8F2AD5D732B9}" type="doc">
      <dgm:prSet loTypeId="urn:microsoft.com/office/officeart/2005/8/layout/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BE373D8-45FE-45DE-A8EA-D8D581450802}">
      <dgm:prSet phldrT="[文本]" custT="1"/>
      <dgm:spPr/>
      <dgm:t>
        <a:bodyPr/>
        <a:lstStyle/>
        <a:p>
          <a:r>
            <a:rPr lang="en-GB" altLang="en-US" sz="2400" dirty="0">
              <a:solidFill>
                <a:srgbClr val="FFFF00"/>
              </a:solidFill>
            </a:rPr>
            <a:t>Independent variable</a:t>
          </a:r>
          <a:endParaRPr lang="zh-CN" altLang="en-US" sz="2400" dirty="0">
            <a:solidFill>
              <a:srgbClr val="FFFF00"/>
            </a:solidFill>
          </a:endParaRPr>
        </a:p>
      </dgm:t>
    </dgm:pt>
    <dgm:pt modelId="{0C6DA78C-2342-4F11-BB96-D1EA2CE98A8A}" cxnId="{62B2DE5A-653D-4A06-833A-A5BEB511E60B}" type="parTrans">
      <dgm:prSet/>
      <dgm:spPr/>
      <dgm:t>
        <a:bodyPr/>
        <a:lstStyle/>
        <a:p>
          <a:endParaRPr lang="zh-CN" altLang="en-US"/>
        </a:p>
      </dgm:t>
    </dgm:pt>
    <dgm:pt modelId="{AFE51E45-ACF7-4DE3-9017-7A134D409798}" cxnId="{62B2DE5A-653D-4A06-833A-A5BEB511E60B}" type="sibTrans">
      <dgm:prSet/>
      <dgm:spPr/>
      <dgm:t>
        <a:bodyPr/>
        <a:lstStyle/>
        <a:p>
          <a:endParaRPr lang="zh-CN" altLang="en-US"/>
        </a:p>
      </dgm:t>
    </dgm:pt>
    <dgm:pt modelId="{DF61E28D-41D9-46D1-8E38-61C1A285C23F}">
      <dgm:prSet phldrT="[文本]" custT="1"/>
      <dgm:spPr/>
      <dgm:t>
        <a:bodyPr/>
        <a:lstStyle/>
        <a:p>
          <a:r>
            <a:rPr lang="en-GB" altLang="en-US" sz="2400" dirty="0">
              <a:solidFill>
                <a:srgbClr val="FFFFFF"/>
              </a:solidFill>
            </a:rPr>
            <a:t>  </a:t>
          </a:r>
          <a:r>
            <a:rPr lang="en-US" altLang="en-US" sz="2400" dirty="0">
              <a:solidFill>
                <a:schemeClr val="accent2"/>
              </a:solidFill>
            </a:rPr>
            <a:t>A variable thought to be the cause of an effect</a:t>
          </a:r>
          <a:endParaRPr lang="zh-CN" altLang="en-US" sz="9600" dirty="0">
            <a:solidFill>
              <a:srgbClr val="FFFFFF"/>
            </a:solidFill>
          </a:endParaRPr>
        </a:p>
      </dgm:t>
    </dgm:pt>
    <dgm:pt modelId="{E5CC83EA-39CC-442C-B919-4FCD7953F8F4}" cxnId="{DBA06863-F2B1-4458-964D-3B5CA3808E92}" type="parTrans">
      <dgm:prSet/>
      <dgm:spPr/>
      <dgm:t>
        <a:bodyPr/>
        <a:lstStyle/>
        <a:p>
          <a:endParaRPr lang="zh-CN" altLang="en-US"/>
        </a:p>
      </dgm:t>
    </dgm:pt>
    <dgm:pt modelId="{44F4B977-0B62-4DBC-BD2F-E6F40E72C944}" cxnId="{DBA06863-F2B1-4458-964D-3B5CA3808E92}" type="sibTrans">
      <dgm:prSet/>
      <dgm:spPr/>
      <dgm:t>
        <a:bodyPr/>
        <a:lstStyle/>
        <a:p>
          <a:endParaRPr lang="zh-CN" altLang="en-US"/>
        </a:p>
      </dgm:t>
    </dgm:pt>
    <dgm:pt modelId="{A670D6BD-6CF1-4EDD-9FFA-AAD7C0318AFF}">
      <dgm:prSet phldrT="[文本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</a:pPr>
          <a:r>
            <a:rPr lang="en-US" altLang="en-US" sz="2400" dirty="0">
              <a:solidFill>
                <a:srgbClr val="FFFF00"/>
              </a:solidFill>
            </a:rPr>
            <a:t>Dependent variable</a:t>
          </a:r>
          <a:endParaRPr lang="zh-CN" altLang="en-US" dirty="0">
            <a:solidFill>
              <a:srgbClr val="FFFF00"/>
            </a:solidFill>
          </a:endParaRPr>
        </a:p>
      </dgm:t>
    </dgm:pt>
    <dgm:pt modelId="{B4EF0E62-781B-4A6B-A58F-1C173FD4BD09}" cxnId="{7055E026-F4F4-4001-A73D-0D15E4B3B011}" type="parTrans">
      <dgm:prSet/>
      <dgm:spPr/>
      <dgm:t>
        <a:bodyPr/>
        <a:lstStyle/>
        <a:p>
          <a:endParaRPr lang="zh-CN" altLang="en-US"/>
        </a:p>
      </dgm:t>
    </dgm:pt>
    <dgm:pt modelId="{772702A1-5041-434D-9DEE-250DFCF57BC5}" cxnId="{7055E026-F4F4-4001-A73D-0D15E4B3B011}" type="sibTrans">
      <dgm:prSet/>
      <dgm:spPr/>
      <dgm:t>
        <a:bodyPr/>
        <a:lstStyle/>
        <a:p>
          <a:endParaRPr lang="zh-CN" altLang="en-US"/>
        </a:p>
      </dgm:t>
    </dgm:pt>
    <dgm:pt modelId="{35F3858F-9E0D-4E30-B561-71F597A8BC10}">
      <dgm:prSet custT="1"/>
      <dgm:spPr/>
      <dgm:t>
        <a:bodyPr/>
        <a:lstStyle/>
        <a:p>
          <a:r>
            <a:rPr lang="en-US" altLang="en-US" sz="2000" dirty="0">
              <a:solidFill>
                <a:schemeClr val="accent2"/>
              </a:solidFill>
            </a:rPr>
            <a:t>A variable thought to be affected by changes in an independent variable</a:t>
          </a:r>
          <a:endParaRPr lang="zh-CN" altLang="en-US" sz="2000" dirty="0">
            <a:solidFill>
              <a:schemeClr val="accent2"/>
            </a:solidFill>
          </a:endParaRPr>
        </a:p>
      </dgm:t>
    </dgm:pt>
    <dgm:pt modelId="{2CF99467-671F-4293-8A1F-C9A057B1C0FA}" cxnId="{18B53D88-E403-4CC2-BA28-03E6F7B99AD4}" type="sibTrans">
      <dgm:prSet/>
      <dgm:spPr/>
      <dgm:t>
        <a:bodyPr/>
        <a:lstStyle/>
        <a:p>
          <a:endParaRPr lang="zh-CN" altLang="en-US"/>
        </a:p>
      </dgm:t>
    </dgm:pt>
    <dgm:pt modelId="{7AAA15EC-3CC8-4A0D-9A84-18457E8017C8}" cxnId="{18B53D88-E403-4CC2-BA28-03E6F7B99AD4}" type="parTrans">
      <dgm:prSet/>
      <dgm:spPr/>
      <dgm:t>
        <a:bodyPr/>
        <a:lstStyle/>
        <a:p>
          <a:endParaRPr lang="zh-CN" altLang="en-US"/>
        </a:p>
      </dgm:t>
    </dgm:pt>
    <dgm:pt modelId="{502CA646-F3CF-4735-846C-6BB348F6BFAB}" type="pres">
      <dgm:prSet presAssocID="{51EC5873-BB6E-4D20-B7BC-8F2AD5D732B9}" presName="linearFlow" presStyleCnt="0">
        <dgm:presLayoutVars>
          <dgm:dir/>
          <dgm:animLvl val="lvl"/>
          <dgm:resizeHandles val="exact"/>
        </dgm:presLayoutVars>
      </dgm:prSet>
      <dgm:spPr/>
    </dgm:pt>
    <dgm:pt modelId="{3A7271DF-E7FF-435D-AA90-02E4047ED29D}" type="pres">
      <dgm:prSet presAssocID="{DBE373D8-45FE-45DE-A8EA-D8D581450802}" presName="composite" presStyleCnt="0"/>
      <dgm:spPr/>
    </dgm:pt>
    <dgm:pt modelId="{64377E62-05A3-4FDA-8077-4BD544128BEB}" type="pres">
      <dgm:prSet presAssocID="{DBE373D8-45FE-45DE-A8EA-D8D581450802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F760C736-31E5-4A2C-A85B-62B2ABDEF220}" type="pres">
      <dgm:prSet presAssocID="{DBE373D8-45FE-45DE-A8EA-D8D581450802}" presName="parSh" presStyleLbl="node1" presStyleIdx="0" presStyleCnt="2"/>
      <dgm:spPr/>
    </dgm:pt>
    <dgm:pt modelId="{370C72F7-6191-4FCD-958E-1BB8BF7CB010}" type="pres">
      <dgm:prSet presAssocID="{DBE373D8-45FE-45DE-A8EA-D8D581450802}" presName="desTx" presStyleLbl="fgAcc1" presStyleIdx="0" presStyleCnt="2">
        <dgm:presLayoutVars>
          <dgm:bulletEnabled val="1"/>
        </dgm:presLayoutVars>
      </dgm:prSet>
      <dgm:spPr/>
    </dgm:pt>
    <dgm:pt modelId="{0AC107A8-35CA-4878-9D0D-701E1829F43A}" type="pres">
      <dgm:prSet presAssocID="{AFE51E45-ACF7-4DE3-9017-7A134D409798}" presName="sibTrans" presStyleLbl="sibTrans2D1" presStyleIdx="0" presStyleCnt="1"/>
      <dgm:spPr/>
    </dgm:pt>
    <dgm:pt modelId="{6E1698B6-709A-40CE-A474-77E10866CA55}" type="pres">
      <dgm:prSet presAssocID="{AFE51E45-ACF7-4DE3-9017-7A134D409798}" presName="connTx" presStyleLbl="sibTrans2D1" presStyleIdx="0" presStyleCnt="1"/>
      <dgm:spPr/>
    </dgm:pt>
    <dgm:pt modelId="{807FB8C3-56AE-4818-ACE3-544A7A5D8AE5}" type="pres">
      <dgm:prSet presAssocID="{A670D6BD-6CF1-4EDD-9FFA-AAD7C0318AFF}" presName="composite" presStyleCnt="0"/>
      <dgm:spPr/>
    </dgm:pt>
    <dgm:pt modelId="{BB268196-3004-4769-9057-8B89B4039860}" type="pres">
      <dgm:prSet presAssocID="{A670D6BD-6CF1-4EDD-9FFA-AAD7C0318AFF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09E433F1-E457-4BC0-93E6-A7014A81982D}" type="pres">
      <dgm:prSet presAssocID="{A670D6BD-6CF1-4EDD-9FFA-AAD7C0318AFF}" presName="parSh" presStyleLbl="node1" presStyleIdx="1" presStyleCnt="2"/>
      <dgm:spPr/>
    </dgm:pt>
    <dgm:pt modelId="{FAF1B878-CC58-462F-AC3C-F0B9A8686837}" type="pres">
      <dgm:prSet presAssocID="{A670D6BD-6CF1-4EDD-9FFA-AAD7C0318AFF}" presName="desTx" presStyleLbl="fgAcc1" presStyleIdx="1" presStyleCnt="2">
        <dgm:presLayoutVars>
          <dgm:bulletEnabled val="1"/>
        </dgm:presLayoutVars>
      </dgm:prSet>
      <dgm:spPr/>
    </dgm:pt>
  </dgm:ptLst>
  <dgm:cxnLst>
    <dgm:cxn modelId="{3874480B-FD51-4BE7-823F-D75179FDC5FA}" type="presOf" srcId="{51EC5873-BB6E-4D20-B7BC-8F2AD5D732B9}" destId="{502CA646-F3CF-4735-846C-6BB348F6BFAB}" srcOrd="0" destOrd="0" presId="urn:microsoft.com/office/officeart/2005/8/layout/process3"/>
    <dgm:cxn modelId="{7843F60B-590A-4749-BE7C-55B2B329C008}" type="presOf" srcId="{DF61E28D-41D9-46D1-8E38-61C1A285C23F}" destId="{370C72F7-6191-4FCD-958E-1BB8BF7CB010}" srcOrd="0" destOrd="0" presId="urn:microsoft.com/office/officeart/2005/8/layout/process3"/>
    <dgm:cxn modelId="{7055E026-F4F4-4001-A73D-0D15E4B3B011}" srcId="{51EC5873-BB6E-4D20-B7BC-8F2AD5D732B9}" destId="{A670D6BD-6CF1-4EDD-9FFA-AAD7C0318AFF}" srcOrd="1" destOrd="0" parTransId="{B4EF0E62-781B-4A6B-A58F-1C173FD4BD09}" sibTransId="{772702A1-5041-434D-9DEE-250DFCF57BC5}"/>
    <dgm:cxn modelId="{67AE8260-7046-4BD9-B68A-62F0EC5CF4DF}" type="presOf" srcId="{AFE51E45-ACF7-4DE3-9017-7A134D409798}" destId="{0AC107A8-35CA-4878-9D0D-701E1829F43A}" srcOrd="0" destOrd="0" presId="urn:microsoft.com/office/officeart/2005/8/layout/process3"/>
    <dgm:cxn modelId="{1334F362-58B6-41DF-ADBF-A0218D806ECC}" type="presOf" srcId="{DBE373D8-45FE-45DE-A8EA-D8D581450802}" destId="{F760C736-31E5-4A2C-A85B-62B2ABDEF220}" srcOrd="1" destOrd="0" presId="urn:microsoft.com/office/officeart/2005/8/layout/process3"/>
    <dgm:cxn modelId="{DBA06863-F2B1-4458-964D-3B5CA3808E92}" srcId="{DBE373D8-45FE-45DE-A8EA-D8D581450802}" destId="{DF61E28D-41D9-46D1-8E38-61C1A285C23F}" srcOrd="0" destOrd="0" parTransId="{E5CC83EA-39CC-442C-B919-4FCD7953F8F4}" sibTransId="{44F4B977-0B62-4DBC-BD2F-E6F40E72C944}"/>
    <dgm:cxn modelId="{B1528674-2457-422F-ABF3-0757FB645DA7}" type="presOf" srcId="{DBE373D8-45FE-45DE-A8EA-D8D581450802}" destId="{64377E62-05A3-4FDA-8077-4BD544128BEB}" srcOrd="0" destOrd="0" presId="urn:microsoft.com/office/officeart/2005/8/layout/process3"/>
    <dgm:cxn modelId="{62B2DE5A-653D-4A06-833A-A5BEB511E60B}" srcId="{51EC5873-BB6E-4D20-B7BC-8F2AD5D732B9}" destId="{DBE373D8-45FE-45DE-A8EA-D8D581450802}" srcOrd="0" destOrd="0" parTransId="{0C6DA78C-2342-4F11-BB96-D1EA2CE98A8A}" sibTransId="{AFE51E45-ACF7-4DE3-9017-7A134D409798}"/>
    <dgm:cxn modelId="{18B53D88-E403-4CC2-BA28-03E6F7B99AD4}" srcId="{A670D6BD-6CF1-4EDD-9FFA-AAD7C0318AFF}" destId="{35F3858F-9E0D-4E30-B561-71F597A8BC10}" srcOrd="0" destOrd="0" parTransId="{7AAA15EC-3CC8-4A0D-9A84-18457E8017C8}" sibTransId="{2CF99467-671F-4293-8A1F-C9A057B1C0FA}"/>
    <dgm:cxn modelId="{3037BAA5-3038-4E97-AA7E-0BCDB7665110}" type="presOf" srcId="{A670D6BD-6CF1-4EDD-9FFA-AAD7C0318AFF}" destId="{BB268196-3004-4769-9057-8B89B4039860}" srcOrd="0" destOrd="0" presId="urn:microsoft.com/office/officeart/2005/8/layout/process3"/>
    <dgm:cxn modelId="{69C69BBC-FB50-441F-8C5E-4F96357EB261}" type="presOf" srcId="{35F3858F-9E0D-4E30-B561-71F597A8BC10}" destId="{FAF1B878-CC58-462F-AC3C-F0B9A8686837}" srcOrd="0" destOrd="0" presId="urn:microsoft.com/office/officeart/2005/8/layout/process3"/>
    <dgm:cxn modelId="{2A2D52F7-68D8-4128-8635-8EC153E59ACC}" type="presOf" srcId="{A670D6BD-6CF1-4EDD-9FFA-AAD7C0318AFF}" destId="{09E433F1-E457-4BC0-93E6-A7014A81982D}" srcOrd="1" destOrd="0" presId="urn:microsoft.com/office/officeart/2005/8/layout/process3"/>
    <dgm:cxn modelId="{EF87A9FE-0332-4E09-84E8-3BA8724D9D2A}" type="presOf" srcId="{AFE51E45-ACF7-4DE3-9017-7A134D409798}" destId="{6E1698B6-709A-40CE-A474-77E10866CA55}" srcOrd="1" destOrd="0" presId="urn:microsoft.com/office/officeart/2005/8/layout/process3"/>
    <dgm:cxn modelId="{8AE09503-3AF1-43D7-AC16-399418385F32}" type="presParOf" srcId="{502CA646-F3CF-4735-846C-6BB348F6BFAB}" destId="{3A7271DF-E7FF-435D-AA90-02E4047ED29D}" srcOrd="0" destOrd="0" presId="urn:microsoft.com/office/officeart/2005/8/layout/process3"/>
    <dgm:cxn modelId="{E8FA27FB-811B-487F-B8FF-86D1147C2F42}" type="presParOf" srcId="{3A7271DF-E7FF-435D-AA90-02E4047ED29D}" destId="{64377E62-05A3-4FDA-8077-4BD544128BEB}" srcOrd="0" destOrd="0" presId="urn:microsoft.com/office/officeart/2005/8/layout/process3"/>
    <dgm:cxn modelId="{B6A4D03C-69D6-455E-9BF4-C12A8C4BCAA6}" type="presParOf" srcId="{3A7271DF-E7FF-435D-AA90-02E4047ED29D}" destId="{F760C736-31E5-4A2C-A85B-62B2ABDEF220}" srcOrd="1" destOrd="0" presId="urn:microsoft.com/office/officeart/2005/8/layout/process3"/>
    <dgm:cxn modelId="{364CAF65-BDB1-4287-BA19-F22866DE37E6}" type="presParOf" srcId="{3A7271DF-E7FF-435D-AA90-02E4047ED29D}" destId="{370C72F7-6191-4FCD-958E-1BB8BF7CB010}" srcOrd="2" destOrd="0" presId="urn:microsoft.com/office/officeart/2005/8/layout/process3"/>
    <dgm:cxn modelId="{4FD741B4-C680-4369-91BB-8C67EB00C723}" type="presParOf" srcId="{502CA646-F3CF-4735-846C-6BB348F6BFAB}" destId="{0AC107A8-35CA-4878-9D0D-701E1829F43A}" srcOrd="1" destOrd="0" presId="urn:microsoft.com/office/officeart/2005/8/layout/process3"/>
    <dgm:cxn modelId="{0CF3F3E4-3959-441B-915A-796DA289A0C2}" type="presParOf" srcId="{0AC107A8-35CA-4878-9D0D-701E1829F43A}" destId="{6E1698B6-709A-40CE-A474-77E10866CA55}" srcOrd="0" destOrd="0" presId="urn:microsoft.com/office/officeart/2005/8/layout/process3"/>
    <dgm:cxn modelId="{D1E9C1AD-334C-4A68-A066-BBB94A6B54C5}" type="presParOf" srcId="{502CA646-F3CF-4735-846C-6BB348F6BFAB}" destId="{807FB8C3-56AE-4818-ACE3-544A7A5D8AE5}" srcOrd="2" destOrd="0" presId="urn:microsoft.com/office/officeart/2005/8/layout/process3"/>
    <dgm:cxn modelId="{6876645A-0B24-4EF7-8359-256716E6C626}" type="presParOf" srcId="{807FB8C3-56AE-4818-ACE3-544A7A5D8AE5}" destId="{BB268196-3004-4769-9057-8B89B4039860}" srcOrd="0" destOrd="0" presId="urn:microsoft.com/office/officeart/2005/8/layout/process3"/>
    <dgm:cxn modelId="{F4C39960-45AC-459C-B85F-FB5D28DDE924}" type="presParOf" srcId="{807FB8C3-56AE-4818-ACE3-544A7A5D8AE5}" destId="{09E433F1-E457-4BC0-93E6-A7014A81982D}" srcOrd="1" destOrd="0" presId="urn:microsoft.com/office/officeart/2005/8/layout/process3"/>
    <dgm:cxn modelId="{5B689965-9E20-4EB8-8786-A847CE740762}" type="presParOf" srcId="{807FB8C3-56AE-4818-ACE3-544A7A5D8AE5}" destId="{FAF1B878-CC58-462F-AC3C-F0B9A8686837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473C55-DE05-460D-B676-D994870C185C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0B353AD-1AA6-4190-9ABF-C9650F05ECCA}">
      <dgm:prSet phldrT="[文本]"/>
      <dgm:spPr/>
      <dgm:t>
        <a:bodyPr/>
        <a:lstStyle/>
        <a:p>
          <a:r>
            <a:rPr lang="en-US" altLang="zh-CN" dirty="0">
              <a:solidFill>
                <a:schemeClr val="accent2"/>
              </a:solidFill>
            </a:rPr>
            <a:t>Mean</a:t>
          </a:r>
          <a:endParaRPr lang="zh-CN" altLang="en-US" dirty="0">
            <a:solidFill>
              <a:schemeClr val="accent2"/>
            </a:solidFill>
          </a:endParaRPr>
        </a:p>
      </dgm:t>
    </dgm:pt>
    <dgm:pt modelId="{F3A98D37-DD7B-44B2-8A88-CEDF37414AE2}" cxnId="{447AE222-107B-49CA-A499-955FAD6F1C99}" type="parTrans">
      <dgm:prSet/>
      <dgm:spPr/>
      <dgm:t>
        <a:bodyPr/>
        <a:lstStyle/>
        <a:p>
          <a:endParaRPr lang="zh-CN" altLang="en-US"/>
        </a:p>
      </dgm:t>
    </dgm:pt>
    <dgm:pt modelId="{34A25DF2-D74B-4E5B-BADE-6B39796F422E}" cxnId="{447AE222-107B-49CA-A499-955FAD6F1C99}" type="sibTrans">
      <dgm:prSet/>
      <dgm:spPr/>
      <dgm:t>
        <a:bodyPr/>
        <a:lstStyle/>
        <a:p>
          <a:endParaRPr lang="zh-CN" altLang="en-US"/>
        </a:p>
      </dgm:t>
    </dgm:pt>
    <dgm:pt modelId="{9A81C7CF-CFB2-476C-84C7-6C05B60752A3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dirty="0"/>
            <a:t> </a:t>
          </a:r>
          <a:r>
            <a:rPr lang="en-US" altLang="zh-CN" dirty="0"/>
            <a:t/>
          </a:r>
          <a:endParaRPr lang="en-US" altLang="zh-CN" dirty="0"/>
        </a:p>
      </dgm:t>
    </dgm:pt>
    <dgm:pt modelId="{31C874FF-B55E-463B-A4B8-BC8F09A6FC9B}" cxnId="{1A948E69-B04F-440D-97BA-8FD2D938C9EB}" type="parTrans">
      <dgm:prSet/>
      <dgm:spPr/>
      <dgm:t>
        <a:bodyPr/>
        <a:lstStyle/>
        <a:p>
          <a:endParaRPr lang="zh-CN" altLang="en-US"/>
        </a:p>
      </dgm:t>
    </dgm:pt>
    <dgm:pt modelId="{83EFA8A5-D0E7-4B0B-A3A3-0D775EC0A1A5}" cxnId="{1A948E69-B04F-440D-97BA-8FD2D938C9EB}" type="sibTrans">
      <dgm:prSet/>
      <dgm:spPr/>
      <dgm:t>
        <a:bodyPr/>
        <a:lstStyle/>
        <a:p>
          <a:endParaRPr lang="zh-CN" altLang="en-US"/>
        </a:p>
      </dgm:t>
    </dgm:pt>
    <dgm:pt modelId="{4EA4F143-00D4-458D-A73B-7366A103FC8B}">
      <dgm:prSet phldrT="[文本]"/>
      <dgm:spPr/>
      <dgm:t>
        <a:bodyPr/>
        <a:lstStyle/>
        <a:p>
          <a:r>
            <a:rPr lang="en-US" altLang="zh-CN" dirty="0">
              <a:solidFill>
                <a:schemeClr val="accent2"/>
              </a:solidFill>
            </a:rPr>
            <a:t>Medium</a:t>
          </a:r>
          <a:endParaRPr lang="zh-CN" altLang="en-US" dirty="0">
            <a:solidFill>
              <a:schemeClr val="accent2"/>
            </a:solidFill>
          </a:endParaRPr>
        </a:p>
      </dgm:t>
    </dgm:pt>
    <dgm:pt modelId="{DF1678FA-9D6E-4371-9D6A-F3C0FE4532B5}" cxnId="{965DC96B-160A-4E08-B6E4-991F4FEF64CF}" type="parTrans">
      <dgm:prSet/>
      <dgm:spPr/>
      <dgm:t>
        <a:bodyPr/>
        <a:lstStyle/>
        <a:p>
          <a:endParaRPr lang="zh-CN" altLang="en-US"/>
        </a:p>
      </dgm:t>
    </dgm:pt>
    <dgm:pt modelId="{50386860-C5D2-4603-A6A9-D8019D355F6E}" cxnId="{965DC96B-160A-4E08-B6E4-991F4FEF64CF}" type="sibTrans">
      <dgm:prSet/>
      <dgm:spPr/>
      <dgm:t>
        <a:bodyPr/>
        <a:lstStyle/>
        <a:p>
          <a:endParaRPr lang="zh-CN" altLang="en-US"/>
        </a:p>
      </dgm:t>
    </dgm:pt>
    <dgm:pt modelId="{C33548D2-1673-46FC-B8BB-0BF3BAB42744}">
      <dgm:prSet phldrT="[文本]" phldr="1"/>
      <dgm:spPr/>
      <dgm:t>
        <a:bodyPr/>
        <a:lstStyle/>
        <a:p>
          <a:endParaRPr lang="zh-CN" altLang="en-US" dirty="0"/>
        </a:p>
      </dgm:t>
    </dgm:pt>
    <dgm:pt modelId="{DE2E4BBE-035E-45D3-86C8-0926A0F04153}" cxnId="{019A99D3-BD70-4AD4-B90B-2386091387AD}" type="parTrans">
      <dgm:prSet/>
      <dgm:spPr/>
      <dgm:t>
        <a:bodyPr/>
        <a:lstStyle/>
        <a:p>
          <a:endParaRPr lang="zh-CN" altLang="en-US"/>
        </a:p>
      </dgm:t>
    </dgm:pt>
    <dgm:pt modelId="{393ED11A-2B91-45A2-8DB5-B944E3449531}" cxnId="{019A99D3-BD70-4AD4-B90B-2386091387AD}" type="sibTrans">
      <dgm:prSet/>
      <dgm:spPr/>
      <dgm:t>
        <a:bodyPr/>
        <a:lstStyle/>
        <a:p>
          <a:endParaRPr lang="zh-CN" altLang="en-US"/>
        </a:p>
      </dgm:t>
    </dgm:pt>
    <dgm:pt modelId="{730F71DA-C149-45DA-A9B4-7F303A730475}">
      <dgm:prSet phldrT="[文本]"/>
      <dgm:spPr/>
      <dgm:t>
        <a:bodyPr/>
        <a:lstStyle/>
        <a:p>
          <a:r>
            <a:rPr lang="en-US" altLang="zh-CN" dirty="0">
              <a:solidFill>
                <a:schemeClr val="accent2"/>
              </a:solidFill>
            </a:rPr>
            <a:t>Mode</a:t>
          </a:r>
          <a:endParaRPr lang="zh-CN" altLang="en-US" dirty="0">
            <a:solidFill>
              <a:schemeClr val="accent2"/>
            </a:solidFill>
          </a:endParaRPr>
        </a:p>
      </dgm:t>
    </dgm:pt>
    <dgm:pt modelId="{245D9F58-C2DD-4F2D-8169-073870C690FB}" cxnId="{2D41B081-FB90-4B69-BDD2-EE2A4A7AA2E7}" type="parTrans">
      <dgm:prSet/>
      <dgm:spPr/>
      <dgm:t>
        <a:bodyPr/>
        <a:lstStyle/>
        <a:p>
          <a:endParaRPr lang="zh-CN" altLang="en-US"/>
        </a:p>
      </dgm:t>
    </dgm:pt>
    <dgm:pt modelId="{F47A0B67-69E3-4A79-A503-B06D08DB33F5}" cxnId="{2D41B081-FB90-4B69-BDD2-EE2A4A7AA2E7}" type="sibTrans">
      <dgm:prSet/>
      <dgm:spPr/>
      <dgm:t>
        <a:bodyPr/>
        <a:lstStyle/>
        <a:p>
          <a:endParaRPr lang="zh-CN" altLang="en-US"/>
        </a:p>
      </dgm:t>
    </dgm:pt>
    <dgm:pt modelId="{A87398D6-FDCC-44D2-9D1D-8D308E43EE5F}">
      <dgm:prSet phldrT="[文本]" phldr="1"/>
      <dgm:spPr/>
      <dgm:t>
        <a:bodyPr/>
        <a:lstStyle/>
        <a:p>
          <a:endParaRPr lang="zh-CN" altLang="en-US" dirty="0"/>
        </a:p>
      </dgm:t>
    </dgm:pt>
    <dgm:pt modelId="{3BC66F1F-2F47-4F14-9C67-2AED320C752A}" cxnId="{FB673D81-FA66-4AFC-BC19-221B39E3C56D}" type="parTrans">
      <dgm:prSet/>
      <dgm:spPr/>
      <dgm:t>
        <a:bodyPr/>
        <a:lstStyle/>
        <a:p>
          <a:endParaRPr lang="zh-CN" altLang="en-US"/>
        </a:p>
      </dgm:t>
    </dgm:pt>
    <dgm:pt modelId="{5BD27155-C3B2-4845-B663-A01B548CC51E}" cxnId="{FB673D81-FA66-4AFC-BC19-221B39E3C56D}" type="sibTrans">
      <dgm:prSet/>
      <dgm:spPr/>
      <dgm:t>
        <a:bodyPr/>
        <a:lstStyle/>
        <a:p>
          <a:endParaRPr lang="zh-CN" altLang="en-US"/>
        </a:p>
      </dgm:t>
    </dgm:pt>
    <dgm:pt modelId="{3D5B5ABA-9D81-4788-A142-4557D33D448C}" type="pres">
      <dgm:prSet presAssocID="{E6473C55-DE05-460D-B676-D994870C185C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0420DE35-989C-4AE9-A135-965FFEE1F183}" type="pres">
      <dgm:prSet presAssocID="{E6473C55-DE05-460D-B676-D994870C185C}" presName="cycle" presStyleCnt="0"/>
      <dgm:spPr/>
    </dgm:pt>
    <dgm:pt modelId="{BCB84225-B491-4B64-8153-13820E57B227}" type="pres">
      <dgm:prSet presAssocID="{E6473C55-DE05-460D-B676-D994870C185C}" presName="centerShape" presStyleCnt="0"/>
      <dgm:spPr/>
    </dgm:pt>
    <dgm:pt modelId="{9C949E3B-E600-4B3D-9D83-38B24D7DCFE6}" type="pres">
      <dgm:prSet presAssocID="{E6473C55-DE05-460D-B676-D994870C185C}" presName="connSite" presStyleCnt="0"/>
      <dgm:spPr/>
    </dgm:pt>
    <dgm:pt modelId="{850B53A4-0316-402D-96DE-2394596FFFB4}" type="pres">
      <dgm:prSet presAssocID="{E6473C55-DE05-460D-B676-D994870C185C}" presName="visible" presStyleLbl="node1" presStyleIdx="0" presStyleCnt="4"/>
      <dgm:spPr/>
    </dgm:pt>
    <dgm:pt modelId="{C25033F9-8EE6-4CEF-A7C3-47FFAA83AB14}" type="pres">
      <dgm:prSet presAssocID="{F3A98D37-DD7B-44B2-8A88-CEDF37414AE2}" presName="Name25" presStyleLbl="parChTrans1D1" presStyleIdx="0" presStyleCnt="3"/>
      <dgm:spPr/>
    </dgm:pt>
    <dgm:pt modelId="{5F049BF5-9C33-4273-B47B-5CB4BFD997E4}" type="pres">
      <dgm:prSet presAssocID="{F0B353AD-1AA6-4190-9ABF-C9650F05ECCA}" presName="node" presStyleCnt="0"/>
      <dgm:spPr/>
    </dgm:pt>
    <dgm:pt modelId="{A5C5D43F-1B61-44D1-AC17-7CAA2FB0829E}" type="pres">
      <dgm:prSet presAssocID="{F0B353AD-1AA6-4190-9ABF-C9650F05ECCA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028D3482-A992-4064-9CC4-C33C016D4B3D}" type="pres">
      <dgm:prSet presAssocID="{F0B353AD-1AA6-4190-9ABF-C9650F05ECCA}" presName="childNode" presStyleLbl="revTx" presStyleIdx="0" presStyleCnt="3">
        <dgm:presLayoutVars>
          <dgm:bulletEnabled val="1"/>
        </dgm:presLayoutVars>
      </dgm:prSet>
      <dgm:spPr/>
    </dgm:pt>
    <dgm:pt modelId="{0A15B230-798F-4438-918A-2C7B6B61ABA4}" type="pres">
      <dgm:prSet presAssocID="{DF1678FA-9D6E-4371-9D6A-F3C0FE4532B5}" presName="Name25" presStyleLbl="parChTrans1D1" presStyleIdx="1" presStyleCnt="3"/>
      <dgm:spPr/>
    </dgm:pt>
    <dgm:pt modelId="{0B8055F2-BEBC-4501-A845-261B7A7A3700}" type="pres">
      <dgm:prSet presAssocID="{4EA4F143-00D4-458D-A73B-7366A103FC8B}" presName="node" presStyleCnt="0"/>
      <dgm:spPr/>
    </dgm:pt>
    <dgm:pt modelId="{05CECE94-171E-46B5-85B1-2429A35C3F83}" type="pres">
      <dgm:prSet presAssocID="{4EA4F143-00D4-458D-A73B-7366A103FC8B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69984A10-B2BC-40F6-88F7-29203A3C6605}" type="pres">
      <dgm:prSet presAssocID="{4EA4F143-00D4-458D-A73B-7366A103FC8B}" presName="childNode" presStyleLbl="revTx" presStyleIdx="1" presStyleCnt="3">
        <dgm:presLayoutVars>
          <dgm:bulletEnabled val="1"/>
        </dgm:presLayoutVars>
      </dgm:prSet>
      <dgm:spPr/>
    </dgm:pt>
    <dgm:pt modelId="{1FEC7842-8922-47CA-A4F4-2EAD807D6BD1}" type="pres">
      <dgm:prSet presAssocID="{245D9F58-C2DD-4F2D-8169-073870C690FB}" presName="Name25" presStyleLbl="parChTrans1D1" presStyleIdx="2" presStyleCnt="3"/>
      <dgm:spPr/>
    </dgm:pt>
    <dgm:pt modelId="{0CD52CFA-391C-484A-A1EE-283573D3975C}" type="pres">
      <dgm:prSet presAssocID="{730F71DA-C149-45DA-A9B4-7F303A730475}" presName="node" presStyleCnt="0"/>
      <dgm:spPr/>
    </dgm:pt>
    <dgm:pt modelId="{6B0E5EFA-708C-4586-A2EF-C1AB96363026}" type="pres">
      <dgm:prSet presAssocID="{730F71DA-C149-45DA-A9B4-7F303A730475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46EA801D-2B49-4496-A8CF-8620B96622CC}" type="pres">
      <dgm:prSet presAssocID="{730F71DA-C149-45DA-A9B4-7F303A730475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447AE222-107B-49CA-A499-955FAD6F1C99}" srcId="{E6473C55-DE05-460D-B676-D994870C185C}" destId="{F0B353AD-1AA6-4190-9ABF-C9650F05ECCA}" srcOrd="0" destOrd="0" parTransId="{F3A98D37-DD7B-44B2-8A88-CEDF37414AE2}" sibTransId="{34A25DF2-D74B-4E5B-BADE-6B39796F422E}"/>
    <dgm:cxn modelId="{1A948E69-B04F-440D-97BA-8FD2D938C9EB}" srcId="{F0B353AD-1AA6-4190-9ABF-C9650F05ECCA}" destId="{9A81C7CF-CFB2-476C-84C7-6C05B60752A3}" srcOrd="0" destOrd="0" parTransId="{31C874FF-B55E-463B-A4B8-BC8F09A6FC9B}" sibTransId="{83EFA8A5-D0E7-4B0B-A3A3-0D775EC0A1A5}"/>
    <dgm:cxn modelId="{965DC96B-160A-4E08-B6E4-991F4FEF64CF}" srcId="{E6473C55-DE05-460D-B676-D994870C185C}" destId="{4EA4F143-00D4-458D-A73B-7366A103FC8B}" srcOrd="1" destOrd="0" parTransId="{DF1678FA-9D6E-4371-9D6A-F3C0FE4532B5}" sibTransId="{50386860-C5D2-4603-A6A9-D8019D355F6E}"/>
    <dgm:cxn modelId="{019A99D3-BD70-4AD4-B90B-2386091387AD}" srcId="{4EA4F143-00D4-458D-A73B-7366A103FC8B}" destId="{C33548D2-1673-46FC-B8BB-0BF3BAB42744}" srcOrd="0" destOrd="1" parTransId="{DE2E4BBE-035E-45D3-86C8-0926A0F04153}" sibTransId="{393ED11A-2B91-45A2-8DB5-B944E3449531}"/>
    <dgm:cxn modelId="{2D41B081-FB90-4B69-BDD2-EE2A4A7AA2E7}" srcId="{E6473C55-DE05-460D-B676-D994870C185C}" destId="{730F71DA-C149-45DA-A9B4-7F303A730475}" srcOrd="2" destOrd="0" parTransId="{245D9F58-C2DD-4F2D-8169-073870C690FB}" sibTransId="{F47A0B67-69E3-4A79-A503-B06D08DB33F5}"/>
    <dgm:cxn modelId="{FB673D81-FA66-4AFC-BC19-221B39E3C56D}" srcId="{730F71DA-C149-45DA-A9B4-7F303A730475}" destId="{A87398D6-FDCC-44D2-9D1D-8D308E43EE5F}" srcOrd="0" destOrd="2" parTransId="{3BC66F1F-2F47-4F14-9C67-2AED320C752A}" sibTransId="{5BD27155-C3B2-4845-B663-A01B548CC51E}"/>
    <dgm:cxn modelId="{03381497-6780-435E-A5AD-3874B202ED44}" type="presOf" srcId="{E6473C55-DE05-460D-B676-D994870C185C}" destId="{3D5B5ABA-9D81-4788-A142-4557D33D448C}" srcOrd="0" destOrd="0" presId="urn:microsoft.com/office/officeart/2005/8/layout/radial2"/>
    <dgm:cxn modelId="{4B1895F2-A99A-44D4-A98D-589A1C9124B8}" type="presParOf" srcId="{3D5B5ABA-9D81-4788-A142-4557D33D448C}" destId="{0420DE35-989C-4AE9-A135-965FFEE1F183}" srcOrd="0" destOrd="0" presId="urn:microsoft.com/office/officeart/2005/8/layout/radial2"/>
    <dgm:cxn modelId="{62E63116-B2ED-4E92-A40B-D7386D2C029A}" type="presParOf" srcId="{0420DE35-989C-4AE9-A135-965FFEE1F183}" destId="{BCB84225-B491-4B64-8153-13820E57B227}" srcOrd="0" destOrd="0" presId="urn:microsoft.com/office/officeart/2005/8/layout/radial2"/>
    <dgm:cxn modelId="{D78F069C-13F4-48A7-9054-06F30B4A9226}" type="presOf" srcId="{F0B353AD-1AA6-4190-9ABF-C9650F05ECCA}" destId="{BCB84225-B491-4B64-8153-13820E57B227}" srcOrd="0" destOrd="0" presId="urn:microsoft.com/office/officeart/2005/8/layout/radial2"/>
    <dgm:cxn modelId="{1406F700-A709-45B5-98B1-262116BFF308}" type="presParOf" srcId="{BCB84225-B491-4B64-8153-13820E57B227}" destId="{9C949E3B-E600-4B3D-9D83-38B24D7DCFE6}" srcOrd="0" destOrd="0" presId="urn:microsoft.com/office/officeart/2005/8/layout/radial2"/>
    <dgm:cxn modelId="{7CEC536A-E35D-4A1D-B124-335B8768758F}" type="presParOf" srcId="{BCB84225-B491-4B64-8153-13820E57B227}" destId="{850B53A4-0316-402D-96DE-2394596FFFB4}" srcOrd="1" destOrd="0" presId="urn:microsoft.com/office/officeart/2005/8/layout/radial2"/>
    <dgm:cxn modelId="{65546CCA-CCC0-4828-83CD-73F3DDBF6972}" type="presParOf" srcId="{0420DE35-989C-4AE9-A135-965FFEE1F183}" destId="{C25033F9-8EE6-4CEF-A7C3-47FFAA83AB14}" srcOrd="1" destOrd="0" presId="urn:microsoft.com/office/officeart/2005/8/layout/radial2"/>
    <dgm:cxn modelId="{A5CD7652-4D04-49D5-83B4-7ED820962B8D}" type="presOf" srcId="{F3A98D37-DD7B-44B2-8A88-CEDF37414AE2}" destId="{C25033F9-8EE6-4CEF-A7C3-47FFAA83AB14}" srcOrd="0" destOrd="0" presId="urn:microsoft.com/office/officeart/2005/8/layout/radial2"/>
    <dgm:cxn modelId="{3B28C9B6-F59D-4AF5-9505-8B332469A0C9}" type="presParOf" srcId="{0420DE35-989C-4AE9-A135-965FFEE1F183}" destId="{5F049BF5-9C33-4273-B47B-5CB4BFD997E4}" srcOrd="2" destOrd="0" presId="urn:microsoft.com/office/officeart/2005/8/layout/radial2"/>
    <dgm:cxn modelId="{B57EAFA3-98C0-4A86-BB65-A977874D80AD}" type="presParOf" srcId="{5F049BF5-9C33-4273-B47B-5CB4BFD997E4}" destId="{A5C5D43F-1B61-44D1-AC17-7CAA2FB0829E}" srcOrd="0" destOrd="2" presId="urn:microsoft.com/office/officeart/2005/8/layout/radial2"/>
    <dgm:cxn modelId="{591E5114-694E-405D-A7AF-36CB285554EA}" type="presOf" srcId="{F0B353AD-1AA6-4190-9ABF-C9650F05ECCA}" destId="{A5C5D43F-1B61-44D1-AC17-7CAA2FB0829E}" srcOrd="0" destOrd="0" presId="urn:microsoft.com/office/officeart/2005/8/layout/radial2"/>
    <dgm:cxn modelId="{A8AA7BBE-CFA8-4EF4-B11F-42E64F79C2EC}" type="presParOf" srcId="{5F049BF5-9C33-4273-B47B-5CB4BFD997E4}" destId="{028D3482-A992-4064-9CC4-C33C016D4B3D}" srcOrd="1" destOrd="2" presId="urn:microsoft.com/office/officeart/2005/8/layout/radial2"/>
    <dgm:cxn modelId="{896C1FFB-51BB-472A-8E15-CC374F08B877}" type="presOf" srcId="{9A81C7CF-CFB2-476C-84C7-6C05B60752A3}" destId="{028D3482-A992-4064-9CC4-C33C016D4B3D}" srcOrd="0" destOrd="0" presId="urn:microsoft.com/office/officeart/2005/8/layout/radial2"/>
    <dgm:cxn modelId="{16D48778-A258-4A6E-81D8-F5E916C76957}" type="presParOf" srcId="{0420DE35-989C-4AE9-A135-965FFEE1F183}" destId="{0A15B230-798F-4438-918A-2C7B6B61ABA4}" srcOrd="3" destOrd="0" presId="urn:microsoft.com/office/officeart/2005/8/layout/radial2"/>
    <dgm:cxn modelId="{9E7F2C13-5218-477B-9CE6-75462DE858EB}" type="presOf" srcId="{DF1678FA-9D6E-4371-9D6A-F3C0FE4532B5}" destId="{0A15B230-798F-4438-918A-2C7B6B61ABA4}" srcOrd="0" destOrd="0" presId="urn:microsoft.com/office/officeart/2005/8/layout/radial2"/>
    <dgm:cxn modelId="{3011D344-6974-434B-8AA7-A60226D739E4}" type="presParOf" srcId="{0420DE35-989C-4AE9-A135-965FFEE1F183}" destId="{0B8055F2-BEBC-4501-A845-261B7A7A3700}" srcOrd="4" destOrd="0" presId="urn:microsoft.com/office/officeart/2005/8/layout/radial2"/>
    <dgm:cxn modelId="{95291156-595C-4F9E-A4CE-45802C7993DF}" type="presParOf" srcId="{0B8055F2-BEBC-4501-A845-261B7A7A3700}" destId="{05CECE94-171E-46B5-85B1-2429A35C3F83}" srcOrd="0" destOrd="4" presId="urn:microsoft.com/office/officeart/2005/8/layout/radial2"/>
    <dgm:cxn modelId="{8D8F9946-1C3D-4BC7-81BA-9B66F1AB35D0}" type="presOf" srcId="{4EA4F143-00D4-458D-A73B-7366A103FC8B}" destId="{05CECE94-171E-46B5-85B1-2429A35C3F83}" srcOrd="0" destOrd="0" presId="urn:microsoft.com/office/officeart/2005/8/layout/radial2"/>
    <dgm:cxn modelId="{BB2D26D4-06AB-4599-AD75-9576F329D659}" type="presParOf" srcId="{0B8055F2-BEBC-4501-A845-261B7A7A3700}" destId="{69984A10-B2BC-40F6-88F7-29203A3C6605}" srcOrd="1" destOrd="4" presId="urn:microsoft.com/office/officeart/2005/8/layout/radial2"/>
    <dgm:cxn modelId="{1791429E-D8EF-4CF2-875F-F3E169B472F5}" type="presOf" srcId="{C33548D2-1673-46FC-B8BB-0BF3BAB42744}" destId="{69984A10-B2BC-40F6-88F7-29203A3C6605}" srcOrd="0" destOrd="0" presId="urn:microsoft.com/office/officeart/2005/8/layout/radial2"/>
    <dgm:cxn modelId="{890C7ADE-5AF6-44A2-BF93-7FAB072EB624}" type="presParOf" srcId="{0420DE35-989C-4AE9-A135-965FFEE1F183}" destId="{1FEC7842-8922-47CA-A4F4-2EAD807D6BD1}" srcOrd="5" destOrd="0" presId="urn:microsoft.com/office/officeart/2005/8/layout/radial2"/>
    <dgm:cxn modelId="{75BDAE72-D67C-457F-A2F8-7E96BCC8A4B4}" type="presOf" srcId="{245D9F58-C2DD-4F2D-8169-073870C690FB}" destId="{1FEC7842-8922-47CA-A4F4-2EAD807D6BD1}" srcOrd="0" destOrd="0" presId="urn:microsoft.com/office/officeart/2005/8/layout/radial2"/>
    <dgm:cxn modelId="{CD0A7F45-51F9-4566-B0A2-EC2EAED3EEA0}" type="presParOf" srcId="{0420DE35-989C-4AE9-A135-965FFEE1F183}" destId="{0CD52CFA-391C-484A-A1EE-283573D3975C}" srcOrd="6" destOrd="0" presId="urn:microsoft.com/office/officeart/2005/8/layout/radial2"/>
    <dgm:cxn modelId="{19B66A53-09E9-4B27-94DC-16E9758B714E}" type="presParOf" srcId="{0CD52CFA-391C-484A-A1EE-283573D3975C}" destId="{6B0E5EFA-708C-4586-A2EF-C1AB96363026}" srcOrd="0" destOrd="6" presId="urn:microsoft.com/office/officeart/2005/8/layout/radial2"/>
    <dgm:cxn modelId="{CD5989C7-7E87-4032-8140-825DEC252E65}" type="presOf" srcId="{730F71DA-C149-45DA-A9B4-7F303A730475}" destId="{6B0E5EFA-708C-4586-A2EF-C1AB96363026}" srcOrd="0" destOrd="0" presId="urn:microsoft.com/office/officeart/2005/8/layout/radial2"/>
    <dgm:cxn modelId="{6D37D24B-51E9-43F5-8AEF-25309AB25199}" type="presParOf" srcId="{0CD52CFA-391C-484A-A1EE-283573D3975C}" destId="{46EA801D-2B49-4496-A8CF-8620B96622CC}" srcOrd="1" destOrd="6" presId="urn:microsoft.com/office/officeart/2005/8/layout/radial2"/>
    <dgm:cxn modelId="{A34BD1D5-2627-4B00-A5B4-90D6DEBA3F49}" type="presOf" srcId="{A87398D6-FDCC-44D2-9D1D-8D308E43EE5F}" destId="{46EA801D-2B49-4496-A8CF-8620B96622CC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BBCB3A-A807-4721-87D9-49EF5916EAA6}">
      <dsp:nvSpPr>
        <dsp:cNvPr id="0" name=""/>
        <dsp:cNvSpPr/>
      </dsp:nvSpPr>
      <dsp:spPr>
        <a:xfrm>
          <a:off x="387443" y="0"/>
          <a:ext cx="4468558" cy="446855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>
              <a:solidFill>
                <a:schemeClr val="accent2"/>
              </a:solidFill>
            </a:rPr>
            <a:t>Population</a:t>
          </a:r>
          <a:endParaRPr lang="zh-CN" altLang="en-US" sz="2400" kern="1200" dirty="0">
            <a:solidFill>
              <a:schemeClr val="accent2"/>
            </a:solidFill>
          </a:endParaRPr>
        </a:p>
      </dsp:txBody>
      <dsp:txXfrm>
        <a:off x="1448725" y="335141"/>
        <a:ext cx="2345992" cy="759654"/>
      </dsp:txXfrm>
    </dsp:sp>
    <dsp:sp modelId="{B67F2E28-00E9-4673-B587-F0FE52C816E0}">
      <dsp:nvSpPr>
        <dsp:cNvPr id="0" name=""/>
        <dsp:cNvSpPr/>
      </dsp:nvSpPr>
      <dsp:spPr>
        <a:xfrm>
          <a:off x="1836484" y="1504513"/>
          <a:ext cx="1651176" cy="164296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>
              <a:solidFill>
                <a:schemeClr val="accent2"/>
              </a:solidFill>
            </a:rPr>
            <a:t>Sample</a:t>
          </a:r>
          <a:endParaRPr lang="zh-CN" altLang="en-US" sz="1900" kern="1200" dirty="0">
            <a:solidFill>
              <a:schemeClr val="accent2"/>
            </a:solidFill>
          </a:endParaRPr>
        </a:p>
      </dsp:txBody>
      <dsp:txXfrm>
        <a:off x="2078293" y="1915254"/>
        <a:ext cx="1167558" cy="821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0C736-31E5-4A2C-A85B-62B2ABDEF220}">
      <dsp:nvSpPr>
        <dsp:cNvPr id="0" name=""/>
        <dsp:cNvSpPr/>
      </dsp:nvSpPr>
      <dsp:spPr>
        <a:xfrm>
          <a:off x="3213" y="10911"/>
          <a:ext cx="2758578" cy="2030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en-US" sz="2400" kern="1200" dirty="0">
              <a:solidFill>
                <a:srgbClr val="FFFF00"/>
              </a:solidFill>
            </a:rPr>
            <a:t>Independent variable</a:t>
          </a:r>
          <a:endParaRPr lang="zh-CN" altLang="en-US" sz="2400" kern="1200" dirty="0">
            <a:solidFill>
              <a:srgbClr val="FFFF00"/>
            </a:solidFill>
          </a:endParaRPr>
        </a:p>
      </dsp:txBody>
      <dsp:txXfrm>
        <a:off x="3213" y="10911"/>
        <a:ext cx="2758578" cy="1103431"/>
      </dsp:txXfrm>
    </dsp:sp>
    <dsp:sp modelId="{370C72F7-6191-4FCD-958E-1BB8BF7CB010}">
      <dsp:nvSpPr>
        <dsp:cNvPr id="0" name=""/>
        <dsp:cNvSpPr/>
      </dsp:nvSpPr>
      <dsp:spPr>
        <a:xfrm>
          <a:off x="568223" y="1114342"/>
          <a:ext cx="2758578" cy="2707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en-US" sz="2400" kern="1200" dirty="0">
              <a:solidFill>
                <a:srgbClr val="FFFFFF"/>
              </a:solidFill>
            </a:rPr>
            <a:t>  </a:t>
          </a:r>
          <a:r>
            <a:rPr lang="en-US" altLang="en-US" sz="2400" kern="1200" dirty="0">
              <a:solidFill>
                <a:schemeClr val="accent2"/>
              </a:solidFill>
            </a:rPr>
            <a:t>A variable thought to be the cause of an effect</a:t>
          </a:r>
          <a:endParaRPr lang="zh-CN" altLang="en-US" sz="9600" kern="1200" dirty="0">
            <a:solidFill>
              <a:srgbClr val="FFFFFF"/>
            </a:solidFill>
          </a:endParaRPr>
        </a:p>
      </dsp:txBody>
      <dsp:txXfrm>
        <a:off x="647514" y="1193633"/>
        <a:ext cx="2599996" cy="2548618"/>
      </dsp:txXfrm>
    </dsp:sp>
    <dsp:sp modelId="{0AC107A8-35CA-4878-9D0D-701E1829F43A}">
      <dsp:nvSpPr>
        <dsp:cNvPr id="0" name=""/>
        <dsp:cNvSpPr/>
      </dsp:nvSpPr>
      <dsp:spPr>
        <a:xfrm>
          <a:off x="3179982" y="219223"/>
          <a:ext cx="886563" cy="686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500" kern="1200"/>
        </a:p>
      </dsp:txBody>
      <dsp:txXfrm>
        <a:off x="3179982" y="356584"/>
        <a:ext cx="680521" cy="412084"/>
      </dsp:txXfrm>
    </dsp:sp>
    <dsp:sp modelId="{09E433F1-E457-4BC0-93E6-A7014A81982D}">
      <dsp:nvSpPr>
        <dsp:cNvPr id="0" name=""/>
        <dsp:cNvSpPr/>
      </dsp:nvSpPr>
      <dsp:spPr>
        <a:xfrm>
          <a:off x="4434554" y="10911"/>
          <a:ext cx="2758578" cy="2030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en-US" sz="2400" kern="1200" dirty="0">
              <a:solidFill>
                <a:srgbClr val="FFFF00"/>
              </a:solidFill>
            </a:rPr>
            <a:t>Dependent variable</a:t>
          </a:r>
          <a:endParaRPr lang="zh-CN" altLang="en-US" kern="1200" dirty="0">
            <a:solidFill>
              <a:srgbClr val="FFFF00"/>
            </a:solidFill>
          </a:endParaRPr>
        </a:p>
      </dsp:txBody>
      <dsp:txXfrm>
        <a:off x="4434554" y="10911"/>
        <a:ext cx="2758578" cy="1103431"/>
      </dsp:txXfrm>
    </dsp:sp>
    <dsp:sp modelId="{FAF1B878-CC58-462F-AC3C-F0B9A8686837}">
      <dsp:nvSpPr>
        <dsp:cNvPr id="0" name=""/>
        <dsp:cNvSpPr/>
      </dsp:nvSpPr>
      <dsp:spPr>
        <a:xfrm>
          <a:off x="4999564" y="1114342"/>
          <a:ext cx="2758578" cy="2707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000" kern="1200" dirty="0">
              <a:solidFill>
                <a:schemeClr val="accent2"/>
              </a:solidFill>
            </a:rPr>
            <a:t>A variable thought to be affected by changes in an independent variable</a:t>
          </a:r>
          <a:endParaRPr lang="zh-CN" altLang="en-US" sz="2000" kern="1200" dirty="0">
            <a:solidFill>
              <a:schemeClr val="accent2"/>
            </a:solidFill>
          </a:endParaRPr>
        </a:p>
      </dsp:txBody>
      <dsp:txXfrm>
        <a:off x="5078855" y="1193633"/>
        <a:ext cx="2599996" cy="25486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EC7842-8922-47CA-A4F4-2EAD807D6BD1}">
      <dsp:nvSpPr>
        <dsp:cNvPr id="0" name=""/>
        <dsp:cNvSpPr/>
      </dsp:nvSpPr>
      <dsp:spPr>
        <a:xfrm rot="2563156">
          <a:off x="2050061" y="3309350"/>
          <a:ext cx="722748" cy="61611"/>
        </a:xfrm>
        <a:custGeom>
          <a:avLst/>
          <a:gdLst/>
          <a:ahLst/>
          <a:cxnLst/>
          <a:rect l="0" t="0" r="0" b="0"/>
          <a:pathLst>
            <a:path>
              <a:moveTo>
                <a:pt x="0" y="30805"/>
              </a:moveTo>
              <a:lnTo>
                <a:pt x="722748" y="308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15B230-798F-4438-918A-2C7B6B61ABA4}">
      <dsp:nvSpPr>
        <dsp:cNvPr id="0" name=""/>
        <dsp:cNvSpPr/>
      </dsp:nvSpPr>
      <dsp:spPr>
        <a:xfrm>
          <a:off x="2145938" y="2319467"/>
          <a:ext cx="804174" cy="61611"/>
        </a:xfrm>
        <a:custGeom>
          <a:avLst/>
          <a:gdLst/>
          <a:ahLst/>
          <a:cxnLst/>
          <a:rect l="0" t="0" r="0" b="0"/>
          <a:pathLst>
            <a:path>
              <a:moveTo>
                <a:pt x="0" y="30805"/>
              </a:moveTo>
              <a:lnTo>
                <a:pt x="804174" y="308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033F9-8EE6-4CEF-A7C3-47FFAA83AB14}">
      <dsp:nvSpPr>
        <dsp:cNvPr id="0" name=""/>
        <dsp:cNvSpPr/>
      </dsp:nvSpPr>
      <dsp:spPr>
        <a:xfrm rot="19104171">
          <a:off x="2039614" y="1323569"/>
          <a:ext cx="843278" cy="61611"/>
        </a:xfrm>
        <a:custGeom>
          <a:avLst/>
          <a:gdLst/>
          <a:ahLst/>
          <a:cxnLst/>
          <a:rect l="0" t="0" r="0" b="0"/>
          <a:pathLst>
            <a:path>
              <a:moveTo>
                <a:pt x="0" y="30805"/>
              </a:moveTo>
              <a:lnTo>
                <a:pt x="843278" y="308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B53A4-0316-402D-96DE-2394596FFFB4}">
      <dsp:nvSpPr>
        <dsp:cNvPr id="0" name=""/>
        <dsp:cNvSpPr/>
      </dsp:nvSpPr>
      <dsp:spPr>
        <a:xfrm>
          <a:off x="187283" y="1198123"/>
          <a:ext cx="2304299" cy="23042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C5D43F-1B61-44D1-AC17-7CAA2FB0829E}">
      <dsp:nvSpPr>
        <dsp:cNvPr id="0" name=""/>
        <dsp:cNvSpPr/>
      </dsp:nvSpPr>
      <dsp:spPr>
        <a:xfrm>
          <a:off x="2613923" y="1274"/>
          <a:ext cx="1289964" cy="12899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schemeClr val="accent2"/>
              </a:solidFill>
            </a:rPr>
            <a:t>Mean</a:t>
          </a:r>
          <a:endParaRPr lang="zh-CN" altLang="en-US" sz="1800" kern="1200" dirty="0">
            <a:solidFill>
              <a:schemeClr val="accent2"/>
            </a:solidFill>
          </a:endParaRPr>
        </a:p>
      </dsp:txBody>
      <dsp:txXfrm>
        <a:off x="2613923" y="1274"/>
        <a:ext cx="1289964" cy="1289964"/>
      </dsp:txXfrm>
    </dsp:sp>
    <dsp:sp modelId="{028D3482-A992-4064-9CC4-C33C016D4B3D}">
      <dsp:nvSpPr>
        <dsp:cNvPr id="0" name=""/>
        <dsp:cNvSpPr/>
      </dsp:nvSpPr>
      <dsp:spPr>
        <a:xfrm>
          <a:off x="4032884" y="1274"/>
          <a:ext cx="1934946" cy="1289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5100" kern="1200" dirty="0"/>
        </a:p>
      </dsp:txBody>
      <dsp:txXfrm>
        <a:off x="4032884" y="1274"/>
        <a:ext cx="1934946" cy="1289964"/>
      </dsp:txXfrm>
    </dsp:sp>
    <dsp:sp modelId="{05CECE94-171E-46B5-85B1-2429A35C3F83}">
      <dsp:nvSpPr>
        <dsp:cNvPr id="0" name=""/>
        <dsp:cNvSpPr/>
      </dsp:nvSpPr>
      <dsp:spPr>
        <a:xfrm>
          <a:off x="2950113" y="1658983"/>
          <a:ext cx="1382579" cy="13825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schemeClr val="accent2"/>
              </a:solidFill>
            </a:rPr>
            <a:t>Medium</a:t>
          </a:r>
          <a:endParaRPr lang="zh-CN" altLang="en-US" sz="1800" kern="1200" dirty="0">
            <a:solidFill>
              <a:schemeClr val="accent2"/>
            </a:solidFill>
          </a:endParaRPr>
        </a:p>
      </dsp:txBody>
      <dsp:txXfrm>
        <a:off x="2950113" y="1658983"/>
        <a:ext cx="1382579" cy="1382579"/>
      </dsp:txXfrm>
    </dsp:sp>
    <dsp:sp modelId="{69984A10-B2BC-40F6-88F7-29203A3C6605}">
      <dsp:nvSpPr>
        <dsp:cNvPr id="0" name=""/>
        <dsp:cNvSpPr/>
      </dsp:nvSpPr>
      <dsp:spPr>
        <a:xfrm>
          <a:off x="4470951" y="1658983"/>
          <a:ext cx="2073869" cy="1382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5100" kern="1200" dirty="0"/>
        </a:p>
      </dsp:txBody>
      <dsp:txXfrm>
        <a:off x="4470951" y="1658983"/>
        <a:ext cx="2073869" cy="1382579"/>
      </dsp:txXfrm>
    </dsp:sp>
    <dsp:sp modelId="{6B0E5EFA-708C-4586-A2EF-C1AB96363026}">
      <dsp:nvSpPr>
        <dsp:cNvPr id="0" name=""/>
        <dsp:cNvSpPr/>
      </dsp:nvSpPr>
      <dsp:spPr>
        <a:xfrm>
          <a:off x="2493523" y="3363000"/>
          <a:ext cx="1382579" cy="13825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schemeClr val="accent2"/>
              </a:solidFill>
            </a:rPr>
            <a:t>Mode</a:t>
          </a:r>
          <a:endParaRPr lang="zh-CN" altLang="en-US" sz="1800" kern="1200" dirty="0">
            <a:solidFill>
              <a:schemeClr val="accent2"/>
            </a:solidFill>
          </a:endParaRPr>
        </a:p>
      </dsp:txBody>
      <dsp:txXfrm>
        <a:off x="2493523" y="3363000"/>
        <a:ext cx="1382579" cy="1382579"/>
      </dsp:txXfrm>
    </dsp:sp>
    <dsp:sp modelId="{46EA801D-2B49-4496-A8CF-8620B96622CC}">
      <dsp:nvSpPr>
        <dsp:cNvPr id="0" name=""/>
        <dsp:cNvSpPr/>
      </dsp:nvSpPr>
      <dsp:spPr>
        <a:xfrm>
          <a:off x="4014361" y="3363000"/>
          <a:ext cx="2073869" cy="1382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5100" kern="1200" dirty="0"/>
        </a:p>
      </dsp:txBody>
      <dsp:txXfrm>
        <a:off x="4014361" y="3363000"/>
        <a:ext cx="2073869" cy="13825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srcNode" val="parTx"/>
            <dgm:param type="dstNode" val="parTx"/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srcNode" val="connSite"/>
              <dgm:param type="dstNode" val="parentNode"/>
              <dgm:param type="dim" val="1D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382E5C-BF38-4743-ADDA-9DC3019919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AA6220-7DFE-4185-88A8-9228C30BC0D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53DB4-C5EF-4D43-A227-3D20588482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02F50-422C-4EE2-886E-9969F4D0A93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02F50-422C-4EE2-886E-9969F4D0A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02F50-422C-4EE2-886E-9969F4D0A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02F50-422C-4EE2-886E-9969F4D0A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02F50-422C-4EE2-886E-9969F4D0A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02F50-422C-4EE2-886E-9969F4D0A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02F50-422C-4EE2-886E-9969F4D0A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02F50-422C-4EE2-886E-9969F4D0A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02F50-422C-4EE2-886E-9969F4D0A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02F50-422C-4EE2-886E-9969F4D0A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02F50-422C-4EE2-886E-9969F4D0A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02F50-422C-4EE2-886E-9969F4D0A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02F50-422C-4EE2-886E-9969F4D0A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02F50-422C-4EE2-886E-9969F4D0A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The girl’s Z score is</a:t>
            </a:r>
            <a:r>
              <a:rPr lang="en-US" altLang="en-US" baseline="0" dirty="0"/>
              <a:t> </a:t>
            </a:r>
            <a:r>
              <a:rPr lang="en-US" altLang="en-US" dirty="0"/>
              <a:t>(76-54)/20 = 1.1. </a:t>
            </a:r>
            <a:endParaRPr lang="en-US" altLang="en-US" dirty="0"/>
          </a:p>
          <a:p>
            <a:r>
              <a:rPr lang="en-US" altLang="en-US" dirty="0"/>
              <a:t>The Boy’s Z score is (82-72)/15 = 0.67.</a:t>
            </a:r>
            <a:endParaRPr lang="en-US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02F50-422C-4EE2-886E-9969F4D0A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02F50-422C-4EE2-886E-9969F4D0A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02F50-422C-4EE2-886E-9969F4D0A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990600"/>
            <a:ext cx="12192000" cy="4876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 userDrawn="1"/>
        </p:nvSpPr>
        <p:spPr>
          <a:xfrm>
            <a:off x="5566228" y="990601"/>
            <a:ext cx="1059544" cy="1038907"/>
          </a:xfrm>
          <a:custGeom>
            <a:avLst/>
            <a:gdLst>
              <a:gd name="connsiteX0" fmla="*/ 0 w 1059544"/>
              <a:gd name="connsiteY0" fmla="*/ 0 h 1038907"/>
              <a:gd name="connsiteX1" fmla="*/ 1059544 w 1059544"/>
              <a:gd name="connsiteY1" fmla="*/ 0 h 1038907"/>
              <a:gd name="connsiteX2" fmla="*/ 1059543 w 1059544"/>
              <a:gd name="connsiteY2" fmla="*/ 509135 h 1038907"/>
              <a:gd name="connsiteX3" fmla="*/ 529771 w 1059544"/>
              <a:gd name="connsiteY3" fmla="*/ 1038907 h 1038907"/>
              <a:gd name="connsiteX4" fmla="*/ 529772 w 1059544"/>
              <a:gd name="connsiteY4" fmla="*/ 1038906 h 1038907"/>
              <a:gd name="connsiteX5" fmla="*/ 0 w 1059544"/>
              <a:gd name="connsiteY5" fmla="*/ 509134 h 103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544" h="1038907">
                <a:moveTo>
                  <a:pt x="0" y="0"/>
                </a:moveTo>
                <a:lnTo>
                  <a:pt x="1059544" y="0"/>
                </a:lnTo>
                <a:lnTo>
                  <a:pt x="1059543" y="509135"/>
                </a:lnTo>
                <a:cubicBezTo>
                  <a:pt x="1059543" y="801720"/>
                  <a:pt x="822356" y="1038907"/>
                  <a:pt x="529771" y="1038907"/>
                </a:cubicBezTo>
                <a:lnTo>
                  <a:pt x="529772" y="1038906"/>
                </a:lnTo>
                <a:cubicBezTo>
                  <a:pt x="237187" y="1038906"/>
                  <a:pt x="0" y="801719"/>
                  <a:pt x="0" y="50913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566228" y="5654278"/>
            <a:ext cx="1059544" cy="4262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2052638" y="2303149"/>
            <a:ext cx="8086725" cy="781050"/>
          </a:xfrm>
        </p:spPr>
        <p:txBody>
          <a:bodyPr>
            <a:noAutofit/>
          </a:bodyPr>
          <a:lstStyle>
            <a:lvl1pPr marL="0" indent="0" algn="ctr">
              <a:buNone/>
              <a:defRPr sz="6000" b="0">
                <a:solidFill>
                  <a:schemeClr val="accent2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通用工作汇报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8440615" y="0"/>
            <a:ext cx="3751385" cy="6858000"/>
          </a:xfrm>
          <a:prstGeom prst="rect">
            <a:avLst/>
          </a:prstGeom>
          <a:solidFill>
            <a:srgbClr val="4EA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19943" y="508000"/>
            <a:ext cx="574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rgbClr val="939393"/>
                </a:solidFill>
              </a:rPr>
              <a:t>CONTE</a:t>
            </a:r>
            <a:r>
              <a:rPr lang="en-US" altLang="zh-CN" sz="7200" b="1" dirty="0">
                <a:solidFill>
                  <a:srgbClr val="4EA4DD"/>
                </a:solidFill>
              </a:rPr>
              <a:t>NTS</a:t>
            </a:r>
            <a:endParaRPr lang="zh-CN" altLang="en-US" sz="7200" b="1" dirty="0">
              <a:solidFill>
                <a:srgbClr val="4EA4DD"/>
              </a:solidFill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48000" y="36000"/>
            <a:ext cx="12096000" cy="6786000"/>
          </a:xfrm>
          <a:prstGeom prst="rect">
            <a:avLst/>
          </a:prstGeom>
          <a:noFill/>
          <a:ln w="107950">
            <a:solidFill>
              <a:srgbClr val="4EA4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9743" y="0"/>
            <a:ext cx="0" cy="60209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 userDrawn="1"/>
        </p:nvSpPr>
        <p:spPr>
          <a:xfrm>
            <a:off x="10435771" y="6545943"/>
            <a:ext cx="217715" cy="312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11887202" y="0"/>
            <a:ext cx="0" cy="31792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 userDrawn="1"/>
        </p:nvSpPr>
        <p:spPr>
          <a:xfrm>
            <a:off x="1844446" y="-19050"/>
            <a:ext cx="1715180" cy="4329778"/>
          </a:xfrm>
          <a:custGeom>
            <a:avLst/>
            <a:gdLst>
              <a:gd name="connsiteX0" fmla="*/ 0 w 1715180"/>
              <a:gd name="connsiteY0" fmla="*/ 0 h 4329778"/>
              <a:gd name="connsiteX1" fmla="*/ 1715180 w 1715180"/>
              <a:gd name="connsiteY1" fmla="*/ 0 h 4329778"/>
              <a:gd name="connsiteX2" fmla="*/ 1715179 w 1715180"/>
              <a:gd name="connsiteY2" fmla="*/ 3472188 h 4329778"/>
              <a:gd name="connsiteX3" fmla="*/ 857589 w 1715180"/>
              <a:gd name="connsiteY3" fmla="*/ 4329778 h 4329778"/>
              <a:gd name="connsiteX4" fmla="*/ 857590 w 1715180"/>
              <a:gd name="connsiteY4" fmla="*/ 4329777 h 4329778"/>
              <a:gd name="connsiteX5" fmla="*/ 0 w 1715180"/>
              <a:gd name="connsiteY5" fmla="*/ 3472187 h 432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5180" h="4329778">
                <a:moveTo>
                  <a:pt x="0" y="0"/>
                </a:moveTo>
                <a:lnTo>
                  <a:pt x="1715180" y="0"/>
                </a:lnTo>
                <a:lnTo>
                  <a:pt x="1715179" y="3472188"/>
                </a:lnTo>
                <a:cubicBezTo>
                  <a:pt x="1715179" y="3945822"/>
                  <a:pt x="1331223" y="4329778"/>
                  <a:pt x="857589" y="4329778"/>
                </a:cubicBezTo>
                <a:lnTo>
                  <a:pt x="857590" y="4329777"/>
                </a:lnTo>
                <a:cubicBezTo>
                  <a:pt x="383956" y="4329777"/>
                  <a:pt x="0" y="3945821"/>
                  <a:pt x="0" y="3472187"/>
                </a:cubicBezTo>
                <a:close/>
              </a:path>
            </a:pathLst>
          </a:custGeom>
          <a:solidFill>
            <a:srgbClr val="4EA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09763" y="2049238"/>
            <a:ext cx="1715179" cy="1551213"/>
          </a:xfrm>
        </p:spPr>
        <p:txBody>
          <a:bodyPr>
            <a:noAutofit/>
          </a:bodyPr>
          <a:lstStyle>
            <a:lvl1pPr marL="0" indent="0" algn="ctr">
              <a:buNone/>
              <a:defRPr sz="9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61026" y="2482287"/>
            <a:ext cx="6368824" cy="750429"/>
          </a:xfrm>
        </p:spPr>
        <p:txBody>
          <a:bodyPr>
            <a:noAutofit/>
          </a:bodyPr>
          <a:lstStyle>
            <a:lvl1pPr marL="0" indent="0" algn="l">
              <a:buNone/>
              <a:defRPr sz="4800">
                <a:solidFill>
                  <a:srgbClr val="4EA4DD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此处添加标题</a:t>
            </a:r>
            <a:endParaRPr lang="zh-CN" altLang="en-US" dirty="0"/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3918176" y="2132249"/>
            <a:ext cx="4801281" cy="382696"/>
          </a:xfr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rgbClr val="4EA4DD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48000" y="36000"/>
            <a:ext cx="12096000" cy="6786000"/>
          </a:xfrm>
          <a:prstGeom prst="rect">
            <a:avLst/>
          </a:prstGeom>
          <a:noFill/>
          <a:ln w="107950">
            <a:solidFill>
              <a:srgbClr val="4EA4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48000" y="36000"/>
            <a:ext cx="12096000" cy="6786000"/>
          </a:xfrm>
          <a:prstGeom prst="rect">
            <a:avLst/>
          </a:prstGeom>
          <a:noFill/>
          <a:ln w="107950">
            <a:solidFill>
              <a:srgbClr val="4EA4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686861" y="36000"/>
            <a:ext cx="241607" cy="512640"/>
          </a:xfrm>
          <a:prstGeom prst="rect">
            <a:avLst/>
          </a:prstGeom>
          <a:solidFill>
            <a:srgbClr val="4EA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0238823" y="36000"/>
            <a:ext cx="241607" cy="512640"/>
          </a:xfrm>
          <a:prstGeom prst="rect">
            <a:avLst/>
          </a:prstGeom>
          <a:solidFill>
            <a:srgbClr val="4EA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122028" y="647116"/>
            <a:ext cx="2069971" cy="382696"/>
          </a:xfrm>
        </p:spPr>
        <p:txBody>
          <a:bodyPr>
            <a:noAutofit/>
          </a:bodyPr>
          <a:lstStyle>
            <a:lvl1pPr marL="0" indent="0" algn="l">
              <a:buNone/>
              <a:defRPr sz="2800" baseline="0">
                <a:solidFill>
                  <a:srgbClr val="4EA4DD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532116" y="562708"/>
            <a:ext cx="6368824" cy="512036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rgbClr val="4EA4DD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点击此处添加标题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0708C-3A0E-428C-A556-DE52E3D6D4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E0193-3AF4-45FD-B93F-8BB9669623FC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48000" y="36000"/>
            <a:ext cx="12096000" cy="6786000"/>
          </a:xfrm>
          <a:prstGeom prst="rect">
            <a:avLst/>
          </a:prstGeom>
          <a:noFill/>
          <a:ln w="107950">
            <a:solidFill>
              <a:srgbClr val="4EA4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0708C-3A0E-428C-A556-DE52E3D6D4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E0193-3AF4-45FD-B93F-8BB9669623F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jpeg"/><Relationship Id="rId1" Type="http://schemas.openxmlformats.org/officeDocument/2006/relationships/hyperlink" Target="http://cn.bing.com/images/search?q=SPSS&amp;view=detailv2&amp;&amp;id=3F66BCF480E62D62CB24DBE5DDA8BB387FA3412A&amp;selectedIndex=2&amp;ccid=2ccKaady&amp;simid=608055576463740481&amp;thid=OIP.Md9c70a69a772ec5bac0596d2ac52b537o0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emf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hyperlink" Target="http://cn.bing.com/images/search?q=wechat&amp;view=detailv2&amp;&amp;id=0330A88FE215AB217604AC732635E528456669C7&amp;selectedIndex=12&amp;ccid=6PF1K3kh&amp;simid=608052638699881919&amp;thid=OIP.Me8f1752b7921e87fc9ef2ed0e66c527eo0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4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5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image" Target="../media/image19.jpeg"/><Relationship Id="rId1" Type="http://schemas.openxmlformats.org/officeDocument/2006/relationships/hyperlink" Target="Video%201.wmv" TargetMode="Externa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hyperlink" Target="Video%202.wmv" TargetMode="Externa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19.jpeg"/><Relationship Id="rId1" Type="http://schemas.openxmlformats.org/officeDocument/2006/relationships/tags" Target="../tags/tag39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0.jpeg"/><Relationship Id="rId3" Type="http://schemas.openxmlformats.org/officeDocument/2006/relationships/hyperlink" Target="http://cn.bing.com/images/search?q=spss&amp;view=detailv2&amp;&amp;id=9684AF0F7565D59BBA8DCF0CD4F20468DA140DE9&amp;selectedIndex=4&amp;ccid=SJAUQsvw&amp;simid=608018923211522144&amp;thid=OIP.M48901442cbf0cdb89fe6c17b58c17406H0" TargetMode="Externa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tags" Target="../tags/tag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0.jpeg"/><Relationship Id="rId3" Type="http://schemas.openxmlformats.org/officeDocument/2006/relationships/hyperlink" Target="http://cn.bing.com/images/search?q=spss&amp;view=detailv2&amp;&amp;id=9684AF0F7565D59BBA8DCF0CD4F20468DA140DE9&amp;selectedIndex=4&amp;ccid=SJAUQsvw&amp;simid=608018923211522144&amp;thid=OIP.M48901442cbf0cdb89fe6c17b58c17406H0" TargetMode="External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0.jpeg"/><Relationship Id="rId3" Type="http://schemas.openxmlformats.org/officeDocument/2006/relationships/hyperlink" Target="http://cn.bing.com/images/search?q=spss&amp;view=detailv2&amp;&amp;id=9684AF0F7565D59BBA8DCF0CD4F20468DA140DE9&amp;selectedIndex=4&amp;ccid=SJAUQsvw&amp;simid=608018923211522144&amp;thid=OIP.M48901442cbf0cdb89fe6c17b58c17406H0" TargetMode="Externa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jpeg"/><Relationship Id="rId1" Type="http://schemas.openxmlformats.org/officeDocument/2006/relationships/hyperlink" Target="http://cn.bing.com/images/search?q=SPSS&amp;view=detailv2&amp;&amp;id=50537923385E19E614210213708086AC8A0F356B&amp;selectedIndex=109&amp;ccid=5zaeIimz&amp;simid=608047304356793113&amp;thid=OIP.Me7369e2229b3b8e314e6f5761cb563a3o0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8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1" Type="http://schemas.openxmlformats.org/officeDocument/2006/relationships/tags" Target="../tags/tag54.xml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1" Type="http://schemas.openxmlformats.org/officeDocument/2006/relationships/tags" Target="../tags/tag55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1" Type="http://schemas.openxmlformats.org/officeDocument/2006/relationships/tags" Target="../tags/tag56.xml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1" Type="http://schemas.openxmlformats.org/officeDocument/2006/relationships/tags" Target="../tags/tag57.xml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1" Type="http://schemas.openxmlformats.org/officeDocument/2006/relationships/tags" Target="../tags/tag58.xml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0.jpeg"/><Relationship Id="rId3" Type="http://schemas.openxmlformats.org/officeDocument/2006/relationships/hyperlink" Target="http://cn.bing.com/images/search?q=spss&amp;view=detailv2&amp;&amp;id=9684AF0F7565D59BBA8DCF0CD4F20468DA140DE9&amp;selectedIndex=4&amp;ccid=SJAUQsvw&amp;simid=608018923211522144&amp;thid=OIP.M48901442cbf0cdb89fe6c17b58c17406H0" TargetMode="External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94"/>
          <a:stretch>
            <a:fillRect/>
          </a:stretch>
        </p:blipFill>
        <p:spPr>
          <a:xfrm>
            <a:off x="0" y="-22123"/>
            <a:ext cx="12192000" cy="6902245"/>
          </a:xfrm>
          <a:prstGeom prst="rect">
            <a:avLst/>
          </a:prstGeom>
        </p:spPr>
      </p:pic>
      <p:pic>
        <p:nvPicPr>
          <p:cNvPr id="27654" name="Picture 6" descr="Image result for sp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22517" y="1078523"/>
            <a:ext cx="5786314" cy="32590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A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EA4DD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71930" y="2133600"/>
            <a:ext cx="5582224" cy="265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3200" b="1" dirty="0">
                <a:solidFill>
                  <a:srgbClr val="E8EAE9"/>
                </a:solidFill>
              </a:rPr>
              <a:t>SPSS is run to analyze the data collected to test whether the findings can be generalized.  </a:t>
            </a:r>
            <a:endParaRPr lang="zh-CN" altLang="en-US" sz="3200" b="1" dirty="0">
              <a:solidFill>
                <a:srgbClr val="E8EAE9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143500" y="0"/>
            <a:ext cx="0" cy="686981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986" name="Picture 2" descr="http://tse1.mm.bing.net/th?&amp;id=OIP.Md9c70a69a772ec5bac0596d2ac52b537o0&amp;w=237&amp;h=237&amp;c=0&amp;pid=1.9&amp;rs=0&amp;p=0">
            <a:hlinkClick r:id="rId1"/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12859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890713" y="2049238"/>
            <a:ext cx="1715179" cy="1551213"/>
          </a:xfrm>
        </p:spPr>
        <p:txBody>
          <a:bodyPr/>
          <a:lstStyle/>
          <a:p>
            <a:r>
              <a:rPr lang="en-US" altLang="zh-CN" dirty="0">
                <a:solidFill>
                  <a:schemeClr val="accent2"/>
                </a:solidFill>
              </a:rPr>
              <a:t>03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887531" y="2747331"/>
            <a:ext cx="6368824" cy="750429"/>
          </a:xfrm>
        </p:spPr>
        <p:txBody>
          <a:bodyPr/>
          <a:lstStyle/>
          <a:p>
            <a:r>
              <a:rPr lang="en-US" altLang="zh-CN" dirty="0"/>
              <a:t>Basic Concepts in Statistics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 THREE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79414" y="578474"/>
            <a:ext cx="6368824" cy="512036"/>
          </a:xfrm>
        </p:spPr>
        <p:txBody>
          <a:bodyPr/>
          <a:lstStyle/>
          <a:p>
            <a:r>
              <a:rPr lang="en-US" altLang="zh-CN" dirty="0"/>
              <a:t>Statistical Concepts</a:t>
            </a:r>
            <a:endParaRPr lang="zh-CN" altLang="en-US" dirty="0"/>
          </a:p>
        </p:txBody>
      </p:sp>
      <p:sp>
        <p:nvSpPr>
          <p:cNvPr id="4" name="MH_Other_1"/>
          <p:cNvSpPr/>
          <p:nvPr>
            <p:custDataLst>
              <p:tags r:id="rId1"/>
            </p:custDataLst>
          </p:nvPr>
        </p:nvSpPr>
        <p:spPr>
          <a:xfrm>
            <a:off x="2721671" y="3421417"/>
            <a:ext cx="1619037" cy="924401"/>
          </a:xfrm>
          <a:custGeom>
            <a:avLst/>
            <a:gdLst>
              <a:gd name="connsiteX0" fmla="*/ 0 w 1079500"/>
              <a:gd name="connsiteY0" fmla="*/ 0 h 381000"/>
              <a:gd name="connsiteX1" fmla="*/ 96474 w 1079500"/>
              <a:gd name="connsiteY1" fmla="*/ 0 h 381000"/>
              <a:gd name="connsiteX2" fmla="*/ 97446 w 1079500"/>
              <a:gd name="connsiteY2" fmla="*/ 741 h 381000"/>
              <a:gd name="connsiteX3" fmla="*/ 539750 w 1079500"/>
              <a:gd name="connsiteY3" fmla="*/ 98029 h 381000"/>
              <a:gd name="connsiteX4" fmla="*/ 982054 w 1079500"/>
              <a:gd name="connsiteY4" fmla="*/ 741 h 381000"/>
              <a:gd name="connsiteX5" fmla="*/ 983026 w 1079500"/>
              <a:gd name="connsiteY5" fmla="*/ 0 h 381000"/>
              <a:gd name="connsiteX6" fmla="*/ 1079500 w 1079500"/>
              <a:gd name="connsiteY6" fmla="*/ 0 h 381000"/>
              <a:gd name="connsiteX7" fmla="*/ 1079500 w 1079500"/>
              <a:gd name="connsiteY7" fmla="*/ 381000 h 381000"/>
              <a:gd name="connsiteX8" fmla="*/ 983025 w 1079500"/>
              <a:gd name="connsiteY8" fmla="*/ 381000 h 381000"/>
              <a:gd name="connsiteX9" fmla="*/ 982054 w 1079500"/>
              <a:gd name="connsiteY9" fmla="*/ 380260 h 381000"/>
              <a:gd name="connsiteX10" fmla="*/ 539750 w 1079500"/>
              <a:gd name="connsiteY10" fmla="*/ 282972 h 381000"/>
              <a:gd name="connsiteX11" fmla="*/ 97446 w 1079500"/>
              <a:gd name="connsiteY11" fmla="*/ 380260 h 381000"/>
              <a:gd name="connsiteX12" fmla="*/ 96476 w 1079500"/>
              <a:gd name="connsiteY12" fmla="*/ 381000 h 381000"/>
              <a:gd name="connsiteX13" fmla="*/ 0 w 1079500"/>
              <a:gd name="connsiteY1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79500" h="381000">
                <a:moveTo>
                  <a:pt x="0" y="0"/>
                </a:moveTo>
                <a:lnTo>
                  <a:pt x="96474" y="0"/>
                </a:lnTo>
                <a:lnTo>
                  <a:pt x="97446" y="741"/>
                </a:lnTo>
                <a:cubicBezTo>
                  <a:pt x="193302" y="59438"/>
                  <a:pt x="355632" y="98029"/>
                  <a:pt x="539750" y="98029"/>
                </a:cubicBezTo>
                <a:cubicBezTo>
                  <a:pt x="723868" y="98029"/>
                  <a:pt x="886198" y="59438"/>
                  <a:pt x="982054" y="741"/>
                </a:cubicBezTo>
                <a:lnTo>
                  <a:pt x="983026" y="0"/>
                </a:lnTo>
                <a:lnTo>
                  <a:pt x="1079500" y="0"/>
                </a:lnTo>
                <a:lnTo>
                  <a:pt x="1079500" y="381000"/>
                </a:lnTo>
                <a:lnTo>
                  <a:pt x="983025" y="381000"/>
                </a:lnTo>
                <a:lnTo>
                  <a:pt x="982054" y="380260"/>
                </a:lnTo>
                <a:cubicBezTo>
                  <a:pt x="886198" y="321564"/>
                  <a:pt x="723868" y="282972"/>
                  <a:pt x="539750" y="282972"/>
                </a:cubicBezTo>
                <a:cubicBezTo>
                  <a:pt x="355632" y="282972"/>
                  <a:pt x="193302" y="321564"/>
                  <a:pt x="97446" y="380260"/>
                </a:cubicBezTo>
                <a:lnTo>
                  <a:pt x="96476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MH_Other_2"/>
          <p:cNvSpPr/>
          <p:nvPr>
            <p:custDataLst>
              <p:tags r:id="rId2"/>
            </p:custDataLst>
          </p:nvPr>
        </p:nvSpPr>
        <p:spPr>
          <a:xfrm>
            <a:off x="5286483" y="3421417"/>
            <a:ext cx="1619037" cy="924401"/>
          </a:xfrm>
          <a:custGeom>
            <a:avLst/>
            <a:gdLst>
              <a:gd name="connsiteX0" fmla="*/ 0 w 1079500"/>
              <a:gd name="connsiteY0" fmla="*/ 0 h 381000"/>
              <a:gd name="connsiteX1" fmla="*/ 96474 w 1079500"/>
              <a:gd name="connsiteY1" fmla="*/ 0 h 381000"/>
              <a:gd name="connsiteX2" fmla="*/ 97446 w 1079500"/>
              <a:gd name="connsiteY2" fmla="*/ 741 h 381000"/>
              <a:gd name="connsiteX3" fmla="*/ 539750 w 1079500"/>
              <a:gd name="connsiteY3" fmla="*/ 98029 h 381000"/>
              <a:gd name="connsiteX4" fmla="*/ 982054 w 1079500"/>
              <a:gd name="connsiteY4" fmla="*/ 741 h 381000"/>
              <a:gd name="connsiteX5" fmla="*/ 983026 w 1079500"/>
              <a:gd name="connsiteY5" fmla="*/ 0 h 381000"/>
              <a:gd name="connsiteX6" fmla="*/ 1079500 w 1079500"/>
              <a:gd name="connsiteY6" fmla="*/ 0 h 381000"/>
              <a:gd name="connsiteX7" fmla="*/ 1079500 w 1079500"/>
              <a:gd name="connsiteY7" fmla="*/ 381000 h 381000"/>
              <a:gd name="connsiteX8" fmla="*/ 983025 w 1079500"/>
              <a:gd name="connsiteY8" fmla="*/ 381000 h 381000"/>
              <a:gd name="connsiteX9" fmla="*/ 982054 w 1079500"/>
              <a:gd name="connsiteY9" fmla="*/ 380260 h 381000"/>
              <a:gd name="connsiteX10" fmla="*/ 539750 w 1079500"/>
              <a:gd name="connsiteY10" fmla="*/ 282972 h 381000"/>
              <a:gd name="connsiteX11" fmla="*/ 97446 w 1079500"/>
              <a:gd name="connsiteY11" fmla="*/ 380260 h 381000"/>
              <a:gd name="connsiteX12" fmla="*/ 96476 w 1079500"/>
              <a:gd name="connsiteY12" fmla="*/ 381000 h 381000"/>
              <a:gd name="connsiteX13" fmla="*/ 0 w 1079500"/>
              <a:gd name="connsiteY1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79500" h="381000">
                <a:moveTo>
                  <a:pt x="0" y="0"/>
                </a:moveTo>
                <a:lnTo>
                  <a:pt x="96474" y="0"/>
                </a:lnTo>
                <a:lnTo>
                  <a:pt x="97446" y="741"/>
                </a:lnTo>
                <a:cubicBezTo>
                  <a:pt x="193302" y="59438"/>
                  <a:pt x="355632" y="98029"/>
                  <a:pt x="539750" y="98029"/>
                </a:cubicBezTo>
                <a:cubicBezTo>
                  <a:pt x="723868" y="98029"/>
                  <a:pt x="886198" y="59438"/>
                  <a:pt x="982054" y="741"/>
                </a:cubicBezTo>
                <a:lnTo>
                  <a:pt x="983026" y="0"/>
                </a:lnTo>
                <a:lnTo>
                  <a:pt x="1079500" y="0"/>
                </a:lnTo>
                <a:lnTo>
                  <a:pt x="1079500" y="381000"/>
                </a:lnTo>
                <a:lnTo>
                  <a:pt x="983025" y="381000"/>
                </a:lnTo>
                <a:lnTo>
                  <a:pt x="982054" y="380260"/>
                </a:lnTo>
                <a:cubicBezTo>
                  <a:pt x="886198" y="321564"/>
                  <a:pt x="723868" y="282972"/>
                  <a:pt x="539750" y="282972"/>
                </a:cubicBezTo>
                <a:cubicBezTo>
                  <a:pt x="355632" y="282972"/>
                  <a:pt x="193302" y="321564"/>
                  <a:pt x="97446" y="380260"/>
                </a:cubicBezTo>
                <a:lnTo>
                  <a:pt x="96476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MH_Other_3"/>
          <p:cNvSpPr/>
          <p:nvPr>
            <p:custDataLst>
              <p:tags r:id="rId3"/>
            </p:custDataLst>
          </p:nvPr>
        </p:nvSpPr>
        <p:spPr>
          <a:xfrm>
            <a:off x="7851294" y="3421417"/>
            <a:ext cx="1619037" cy="924401"/>
          </a:xfrm>
          <a:custGeom>
            <a:avLst/>
            <a:gdLst>
              <a:gd name="connsiteX0" fmla="*/ 0 w 1079500"/>
              <a:gd name="connsiteY0" fmla="*/ 0 h 381000"/>
              <a:gd name="connsiteX1" fmla="*/ 96474 w 1079500"/>
              <a:gd name="connsiteY1" fmla="*/ 0 h 381000"/>
              <a:gd name="connsiteX2" fmla="*/ 97446 w 1079500"/>
              <a:gd name="connsiteY2" fmla="*/ 741 h 381000"/>
              <a:gd name="connsiteX3" fmla="*/ 539750 w 1079500"/>
              <a:gd name="connsiteY3" fmla="*/ 98029 h 381000"/>
              <a:gd name="connsiteX4" fmla="*/ 982054 w 1079500"/>
              <a:gd name="connsiteY4" fmla="*/ 741 h 381000"/>
              <a:gd name="connsiteX5" fmla="*/ 983026 w 1079500"/>
              <a:gd name="connsiteY5" fmla="*/ 0 h 381000"/>
              <a:gd name="connsiteX6" fmla="*/ 1079500 w 1079500"/>
              <a:gd name="connsiteY6" fmla="*/ 0 h 381000"/>
              <a:gd name="connsiteX7" fmla="*/ 1079500 w 1079500"/>
              <a:gd name="connsiteY7" fmla="*/ 381000 h 381000"/>
              <a:gd name="connsiteX8" fmla="*/ 983025 w 1079500"/>
              <a:gd name="connsiteY8" fmla="*/ 381000 h 381000"/>
              <a:gd name="connsiteX9" fmla="*/ 982054 w 1079500"/>
              <a:gd name="connsiteY9" fmla="*/ 380260 h 381000"/>
              <a:gd name="connsiteX10" fmla="*/ 539750 w 1079500"/>
              <a:gd name="connsiteY10" fmla="*/ 282972 h 381000"/>
              <a:gd name="connsiteX11" fmla="*/ 97446 w 1079500"/>
              <a:gd name="connsiteY11" fmla="*/ 380260 h 381000"/>
              <a:gd name="connsiteX12" fmla="*/ 96476 w 1079500"/>
              <a:gd name="connsiteY12" fmla="*/ 381000 h 381000"/>
              <a:gd name="connsiteX13" fmla="*/ 0 w 1079500"/>
              <a:gd name="connsiteY1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79500" h="381000">
                <a:moveTo>
                  <a:pt x="0" y="0"/>
                </a:moveTo>
                <a:lnTo>
                  <a:pt x="96474" y="0"/>
                </a:lnTo>
                <a:lnTo>
                  <a:pt x="97446" y="741"/>
                </a:lnTo>
                <a:cubicBezTo>
                  <a:pt x="193302" y="59438"/>
                  <a:pt x="355632" y="98029"/>
                  <a:pt x="539750" y="98029"/>
                </a:cubicBezTo>
                <a:cubicBezTo>
                  <a:pt x="723868" y="98029"/>
                  <a:pt x="886198" y="59438"/>
                  <a:pt x="982054" y="741"/>
                </a:cubicBezTo>
                <a:lnTo>
                  <a:pt x="983026" y="0"/>
                </a:lnTo>
                <a:lnTo>
                  <a:pt x="1079500" y="0"/>
                </a:lnTo>
                <a:lnTo>
                  <a:pt x="1079500" y="381000"/>
                </a:lnTo>
                <a:lnTo>
                  <a:pt x="983025" y="381000"/>
                </a:lnTo>
                <a:lnTo>
                  <a:pt x="982054" y="380260"/>
                </a:lnTo>
                <a:cubicBezTo>
                  <a:pt x="886198" y="321564"/>
                  <a:pt x="723868" y="282972"/>
                  <a:pt x="539750" y="282972"/>
                </a:cubicBezTo>
                <a:cubicBezTo>
                  <a:pt x="355632" y="282972"/>
                  <a:pt x="193302" y="321564"/>
                  <a:pt x="97446" y="380260"/>
                </a:cubicBezTo>
                <a:lnTo>
                  <a:pt x="96476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MH_Other_4"/>
          <p:cNvSpPr/>
          <p:nvPr>
            <p:custDataLst>
              <p:tags r:id="rId4"/>
            </p:custDataLst>
          </p:nvPr>
        </p:nvSpPr>
        <p:spPr>
          <a:xfrm>
            <a:off x="3882887" y="2862470"/>
            <a:ext cx="1908313" cy="17986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</a:rPr>
              <a:t>Normal distribution</a:t>
            </a:r>
            <a:endParaRPr lang="zh-CN" altLang="en-US" sz="2000" dirty="0">
              <a:solidFill>
                <a:srgbClr val="FFFFFF"/>
              </a:solidFill>
            </a:endParaRPr>
          </a:p>
        </p:txBody>
      </p:sp>
      <p:sp>
        <p:nvSpPr>
          <p:cNvPr id="8" name="MH_Other_5"/>
          <p:cNvSpPr/>
          <p:nvPr>
            <p:custDataLst>
              <p:tags r:id="rId5"/>
            </p:custDataLst>
          </p:nvPr>
        </p:nvSpPr>
        <p:spPr>
          <a:xfrm>
            <a:off x="1126435" y="2888974"/>
            <a:ext cx="1895061" cy="177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</a:rPr>
              <a:t>Variable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9" name="MH_Other_6"/>
          <p:cNvSpPr/>
          <p:nvPr>
            <p:custDataLst>
              <p:tags r:id="rId6"/>
            </p:custDataLst>
          </p:nvPr>
        </p:nvSpPr>
        <p:spPr>
          <a:xfrm>
            <a:off x="6546575" y="2902226"/>
            <a:ext cx="1775790" cy="17588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</a:rPr>
              <a:t>Central tendency</a:t>
            </a:r>
            <a:endParaRPr lang="zh-CN" altLang="en-US" sz="2000" dirty="0">
              <a:solidFill>
                <a:srgbClr val="FFFFFF"/>
              </a:solidFill>
            </a:endParaRPr>
          </a:p>
        </p:txBody>
      </p:sp>
      <p:sp>
        <p:nvSpPr>
          <p:cNvPr id="10" name="MH_Other_7"/>
          <p:cNvSpPr/>
          <p:nvPr>
            <p:custDataLst>
              <p:tags r:id="rId7"/>
            </p:custDataLst>
          </p:nvPr>
        </p:nvSpPr>
        <p:spPr>
          <a:xfrm>
            <a:off x="9102167" y="2902226"/>
            <a:ext cx="1817623" cy="17455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</a:rPr>
              <a:t>Dispersion</a:t>
            </a:r>
            <a:endParaRPr lang="zh-CN" altLang="en-US" sz="1900" dirty="0">
              <a:solidFill>
                <a:srgbClr val="FFFF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2561" y="1965434"/>
            <a:ext cx="2204951" cy="85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Types of variables </a:t>
            </a:r>
            <a:endParaRPr lang="zh-CN" alt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239321" y="4774945"/>
            <a:ext cx="1759983" cy="775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Standard deviation</a:t>
            </a:r>
            <a:endParaRPr lang="zh-CN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28522" y="1965486"/>
            <a:ext cx="246490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The mean, mode &amp; median </a:t>
            </a:r>
            <a:endParaRPr lang="zh-CN" alt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697356" y="4827954"/>
            <a:ext cx="2385391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Normal vs. skewed distribution</a:t>
            </a:r>
            <a:endParaRPr lang="zh-CN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79414" y="578474"/>
            <a:ext cx="6368824" cy="512036"/>
          </a:xfrm>
        </p:spPr>
        <p:txBody>
          <a:bodyPr/>
          <a:lstStyle/>
          <a:p>
            <a:r>
              <a:rPr lang="en-US" altLang="zh-CN" dirty="0"/>
              <a:t>Statistical Concepts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65685" y="1495046"/>
            <a:ext cx="16594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/>
              <a:t>Variable</a:t>
            </a:r>
            <a:endParaRPr lang="zh-CN" altLang="en-US" sz="2800" b="1" dirty="0"/>
          </a:p>
        </p:txBody>
      </p:sp>
      <p:sp>
        <p:nvSpPr>
          <p:cNvPr id="16" name="矩形 15"/>
          <p:cNvSpPr/>
          <p:nvPr/>
        </p:nvSpPr>
        <p:spPr>
          <a:xfrm>
            <a:off x="768626" y="2241060"/>
            <a:ext cx="9435548" cy="350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GB" altLang="en-US" sz="2600" b="1" dirty="0">
                <a:solidFill>
                  <a:srgbClr val="7030A0"/>
                </a:solidFill>
              </a:rPr>
              <a:t> </a:t>
            </a:r>
            <a:r>
              <a:rPr lang="en-GB" altLang="en-US" sz="2800" dirty="0">
                <a:solidFill>
                  <a:srgbClr val="7030A0"/>
                </a:solidFill>
              </a:rPr>
              <a:t>Variables are things that we measure, control, or manipulate in research. </a:t>
            </a:r>
            <a:endParaRPr lang="en-GB" altLang="en-US" sz="2800" dirty="0">
              <a:solidFill>
                <a:srgbClr val="7030A0"/>
              </a:solidFill>
            </a:endParaRPr>
          </a:p>
          <a:p>
            <a:pPr>
              <a:lnSpc>
                <a:spcPct val="120000"/>
              </a:lnSpc>
              <a:spcBef>
                <a:spcPts val="1200"/>
              </a:spcBef>
              <a:buFont typeface="Arial" panose="020B0604020202090204" pitchFamily="34" charset="0"/>
              <a:buChar char="•"/>
            </a:pPr>
            <a:r>
              <a:rPr lang="en-GB" altLang="en-US" sz="2800" dirty="0">
                <a:solidFill>
                  <a:srgbClr val="7030A0"/>
                </a:solidFill>
              </a:rPr>
              <a:t> Examples of variables: gender, SES, age, years of residence, temperature, test scores, etc.</a:t>
            </a:r>
            <a:endParaRPr lang="en-GB" altLang="en-US" sz="2800" dirty="0">
              <a:solidFill>
                <a:srgbClr val="7030A0"/>
              </a:solidFill>
            </a:endParaRPr>
          </a:p>
          <a:p>
            <a:pPr>
              <a:lnSpc>
                <a:spcPct val="120000"/>
              </a:lnSpc>
              <a:spcBef>
                <a:spcPts val="1200"/>
              </a:spcBef>
              <a:buFont typeface="Arial" panose="020B0604020202090204" pitchFamily="34" charset="0"/>
              <a:buChar char="•"/>
            </a:pPr>
            <a:r>
              <a:rPr lang="en-GB" altLang="en-US" sz="2800" dirty="0">
                <a:solidFill>
                  <a:srgbClr val="7030A0"/>
                </a:solidFill>
              </a:rPr>
              <a:t> Aims of research: to find </a:t>
            </a:r>
            <a:r>
              <a:rPr lang="en-US" altLang="en-US" sz="2800" dirty="0">
                <a:solidFill>
                  <a:srgbClr val="7030A0"/>
                </a:solidFill>
              </a:rPr>
              <a:t>out</a:t>
            </a:r>
            <a:r>
              <a:rPr lang="en-GB" altLang="en-US" sz="2800" dirty="0">
                <a:solidFill>
                  <a:srgbClr val="7030A0"/>
                </a:solidFill>
              </a:rPr>
              <a:t> relationships between variables</a:t>
            </a:r>
            <a:endParaRPr lang="en-GB" altLang="en-US" sz="28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79414" y="578474"/>
            <a:ext cx="6368824" cy="512036"/>
          </a:xfrm>
        </p:spPr>
        <p:txBody>
          <a:bodyPr/>
          <a:lstStyle/>
          <a:p>
            <a:r>
              <a:rPr lang="en-US" altLang="zh-CN" dirty="0"/>
              <a:t>Statistical Concepts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65685" y="1495046"/>
            <a:ext cx="16594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/>
              <a:t>Variable</a:t>
            </a:r>
            <a:endParaRPr lang="zh-CN" altLang="en-US" sz="2800" b="1" dirty="0"/>
          </a:p>
        </p:txBody>
      </p:sp>
      <p:graphicFrame>
        <p:nvGraphicFramePr>
          <p:cNvPr id="6" name="图示 5"/>
          <p:cNvGraphicFramePr/>
          <p:nvPr/>
        </p:nvGraphicFramePr>
        <p:xfrm>
          <a:off x="2425148" y="2120348"/>
          <a:ext cx="7761356" cy="3832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10122028" y="657958"/>
            <a:ext cx="2412872" cy="467104"/>
          </a:xfrm>
        </p:spPr>
        <p:txBody>
          <a:bodyPr/>
          <a:lstStyle/>
          <a:p>
            <a:r>
              <a:rPr lang="en-US" altLang="zh-CN" sz="2400" dirty="0"/>
              <a:t>PART 3</a:t>
            </a:r>
            <a:endParaRPr lang="zh-CN" altLang="en-US" sz="2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58620" y="575960"/>
            <a:ext cx="6368824" cy="512036"/>
          </a:xfrm>
        </p:spPr>
        <p:txBody>
          <a:bodyPr/>
          <a:lstStyle/>
          <a:p>
            <a:r>
              <a:rPr lang="en-US" altLang="zh-CN" dirty="0"/>
              <a:t>Statistical Concepts</a:t>
            </a:r>
            <a:endParaRPr lang="zh-CN" altLang="en-US" dirty="0"/>
          </a:p>
        </p:txBody>
      </p:sp>
      <p:sp>
        <p:nvSpPr>
          <p:cNvPr id="32" name="MH_Other_3"/>
          <p:cNvSpPr/>
          <p:nvPr>
            <p:custDataLst>
              <p:tags r:id="rId1"/>
            </p:custDataLst>
          </p:nvPr>
        </p:nvSpPr>
        <p:spPr bwMode="auto">
          <a:xfrm>
            <a:off x="7467600" y="1972908"/>
            <a:ext cx="1460500" cy="1552575"/>
          </a:xfrm>
          <a:custGeom>
            <a:avLst/>
            <a:gdLst>
              <a:gd name="connsiteX0" fmla="*/ 955194 w 1565723"/>
              <a:gd name="connsiteY0" fmla="*/ 964633 h 1665299"/>
              <a:gd name="connsiteX1" fmla="*/ 951354 w 1565723"/>
              <a:gd name="connsiteY1" fmla="*/ 967903 h 1665299"/>
              <a:gd name="connsiteX2" fmla="*/ 935167 w 1565723"/>
              <a:gd name="connsiteY2" fmla="*/ 980153 h 1665299"/>
              <a:gd name="connsiteX3" fmla="*/ 918244 w 1565723"/>
              <a:gd name="connsiteY3" fmla="*/ 990873 h 1665299"/>
              <a:gd name="connsiteX4" fmla="*/ 899850 w 1565723"/>
              <a:gd name="connsiteY4" fmla="*/ 1000061 h 1665299"/>
              <a:gd name="connsiteX5" fmla="*/ 874833 w 1565723"/>
              <a:gd name="connsiteY5" fmla="*/ 1011546 h 1665299"/>
              <a:gd name="connsiteX6" fmla="*/ 862325 w 1565723"/>
              <a:gd name="connsiteY6" fmla="*/ 1016905 h 1665299"/>
              <a:gd name="connsiteX7" fmla="*/ 849081 w 1565723"/>
              <a:gd name="connsiteY7" fmla="*/ 1019202 h 1665299"/>
              <a:gd name="connsiteX8" fmla="*/ 834366 w 1565723"/>
              <a:gd name="connsiteY8" fmla="*/ 1022265 h 1665299"/>
              <a:gd name="connsiteX9" fmla="*/ 820386 w 1565723"/>
              <a:gd name="connsiteY9" fmla="*/ 1024562 h 1665299"/>
              <a:gd name="connsiteX10" fmla="*/ 806407 w 1565723"/>
              <a:gd name="connsiteY10" fmla="*/ 1026093 h 1665299"/>
              <a:gd name="connsiteX11" fmla="*/ 790220 w 1565723"/>
              <a:gd name="connsiteY11" fmla="*/ 1026093 h 1665299"/>
              <a:gd name="connsiteX12" fmla="*/ 773297 w 1565723"/>
              <a:gd name="connsiteY12" fmla="*/ 1026093 h 1665299"/>
              <a:gd name="connsiteX13" fmla="*/ 755638 w 1565723"/>
              <a:gd name="connsiteY13" fmla="*/ 1023031 h 1665299"/>
              <a:gd name="connsiteX14" fmla="*/ 727679 w 1565723"/>
              <a:gd name="connsiteY14" fmla="*/ 1019202 h 1665299"/>
              <a:gd name="connsiteX15" fmla="*/ 701927 w 1565723"/>
              <a:gd name="connsiteY15" fmla="*/ 1012311 h 1665299"/>
              <a:gd name="connsiteX16" fmla="*/ 677646 w 1565723"/>
              <a:gd name="connsiteY16" fmla="*/ 1003123 h 1665299"/>
              <a:gd name="connsiteX17" fmla="*/ 652630 w 1565723"/>
              <a:gd name="connsiteY17" fmla="*/ 992404 h 1665299"/>
              <a:gd name="connsiteX18" fmla="*/ 630557 w 1565723"/>
              <a:gd name="connsiteY18" fmla="*/ 978622 h 1665299"/>
              <a:gd name="connsiteX19" fmla="*/ 610283 w 1565723"/>
              <a:gd name="connsiteY19" fmla="*/ 965260 h 1665299"/>
              <a:gd name="connsiteX20" fmla="*/ 610529 w 1565723"/>
              <a:gd name="connsiteY20" fmla="*/ 968705 h 1665299"/>
              <a:gd name="connsiteX21" fmla="*/ 610529 w 1565723"/>
              <a:gd name="connsiteY21" fmla="*/ 987800 h 1665299"/>
              <a:gd name="connsiteX22" fmla="*/ 609056 w 1565723"/>
              <a:gd name="connsiteY22" fmla="*/ 1003840 h 1665299"/>
              <a:gd name="connsiteX23" fmla="*/ 607583 w 1565723"/>
              <a:gd name="connsiteY23" fmla="*/ 1019880 h 1665299"/>
              <a:gd name="connsiteX24" fmla="*/ 605374 w 1565723"/>
              <a:gd name="connsiteY24" fmla="*/ 1035156 h 1665299"/>
              <a:gd name="connsiteX25" fmla="*/ 600955 w 1565723"/>
              <a:gd name="connsiteY25" fmla="*/ 1048141 h 1665299"/>
              <a:gd name="connsiteX26" fmla="*/ 597273 w 1565723"/>
              <a:gd name="connsiteY26" fmla="*/ 1060362 h 1665299"/>
              <a:gd name="connsiteX27" fmla="*/ 592117 w 1565723"/>
              <a:gd name="connsiteY27" fmla="*/ 1071055 h 1665299"/>
              <a:gd name="connsiteX28" fmla="*/ 585489 w 1565723"/>
              <a:gd name="connsiteY28" fmla="*/ 1081749 h 1665299"/>
              <a:gd name="connsiteX29" fmla="*/ 577388 w 1565723"/>
              <a:gd name="connsiteY29" fmla="*/ 1091678 h 1665299"/>
              <a:gd name="connsiteX30" fmla="*/ 570024 w 1565723"/>
              <a:gd name="connsiteY30" fmla="*/ 1099316 h 1665299"/>
              <a:gd name="connsiteX31" fmla="*/ 560450 w 1565723"/>
              <a:gd name="connsiteY31" fmla="*/ 1107718 h 1665299"/>
              <a:gd name="connsiteX32" fmla="*/ 550139 w 1565723"/>
              <a:gd name="connsiteY32" fmla="*/ 1116120 h 1665299"/>
              <a:gd name="connsiteX33" fmla="*/ 539829 w 1565723"/>
              <a:gd name="connsiteY33" fmla="*/ 1122230 h 1665299"/>
              <a:gd name="connsiteX34" fmla="*/ 515525 w 1565723"/>
              <a:gd name="connsiteY34" fmla="*/ 1134451 h 1665299"/>
              <a:gd name="connsiteX35" fmla="*/ 801273 w 1565723"/>
              <a:gd name="connsiteY35" fmla="*/ 1361303 h 1665299"/>
              <a:gd name="connsiteX36" fmla="*/ 1041361 w 1565723"/>
              <a:gd name="connsiteY36" fmla="*/ 1129105 h 1665299"/>
              <a:gd name="connsiteX37" fmla="*/ 1029577 w 1565723"/>
              <a:gd name="connsiteY37" fmla="*/ 1121467 h 1665299"/>
              <a:gd name="connsiteX38" fmla="*/ 1017794 w 1565723"/>
              <a:gd name="connsiteY38" fmla="*/ 1113065 h 1665299"/>
              <a:gd name="connsiteX39" fmla="*/ 1008220 w 1565723"/>
              <a:gd name="connsiteY39" fmla="*/ 1103899 h 1665299"/>
              <a:gd name="connsiteX40" fmla="*/ 999382 w 1565723"/>
              <a:gd name="connsiteY40" fmla="*/ 1093969 h 1665299"/>
              <a:gd name="connsiteX41" fmla="*/ 992018 w 1565723"/>
              <a:gd name="connsiteY41" fmla="*/ 1084804 h 1665299"/>
              <a:gd name="connsiteX42" fmla="*/ 983916 w 1565723"/>
              <a:gd name="connsiteY42" fmla="*/ 1074110 h 1665299"/>
              <a:gd name="connsiteX43" fmla="*/ 977288 w 1565723"/>
              <a:gd name="connsiteY43" fmla="*/ 1063417 h 1665299"/>
              <a:gd name="connsiteX44" fmla="*/ 972133 w 1565723"/>
              <a:gd name="connsiteY44" fmla="*/ 1052724 h 1665299"/>
              <a:gd name="connsiteX45" fmla="*/ 966978 w 1565723"/>
              <a:gd name="connsiteY45" fmla="*/ 1040503 h 1665299"/>
              <a:gd name="connsiteX46" fmla="*/ 963295 w 1565723"/>
              <a:gd name="connsiteY46" fmla="*/ 1029046 h 1665299"/>
              <a:gd name="connsiteX47" fmla="*/ 958140 w 1565723"/>
              <a:gd name="connsiteY47" fmla="*/ 1005368 h 1665299"/>
              <a:gd name="connsiteX48" fmla="*/ 955194 w 1565723"/>
              <a:gd name="connsiteY48" fmla="*/ 980926 h 1665299"/>
              <a:gd name="connsiteX49" fmla="*/ 536377 w 1565723"/>
              <a:gd name="connsiteY49" fmla="*/ 260284 h 1665299"/>
              <a:gd name="connsiteX50" fmla="*/ 528284 w 1565723"/>
              <a:gd name="connsiteY50" fmla="*/ 277891 h 1665299"/>
              <a:gd name="connsiteX51" fmla="*/ 515776 w 1565723"/>
              <a:gd name="connsiteY51" fmla="*/ 304685 h 1665299"/>
              <a:gd name="connsiteX52" fmla="*/ 498853 w 1565723"/>
              <a:gd name="connsiteY52" fmla="*/ 341431 h 1665299"/>
              <a:gd name="connsiteX53" fmla="*/ 490759 w 1565723"/>
              <a:gd name="connsiteY53" fmla="*/ 361335 h 1665299"/>
              <a:gd name="connsiteX54" fmla="*/ 484138 w 1565723"/>
              <a:gd name="connsiteY54" fmla="*/ 384302 h 1665299"/>
              <a:gd name="connsiteX55" fmla="*/ 477516 w 1565723"/>
              <a:gd name="connsiteY55" fmla="*/ 408799 h 1665299"/>
              <a:gd name="connsiteX56" fmla="*/ 473837 w 1565723"/>
              <a:gd name="connsiteY56" fmla="*/ 434827 h 1665299"/>
              <a:gd name="connsiteX57" fmla="*/ 470894 w 1565723"/>
              <a:gd name="connsiteY57" fmla="*/ 461621 h 1665299"/>
              <a:gd name="connsiteX58" fmla="*/ 470894 w 1565723"/>
              <a:gd name="connsiteY58" fmla="*/ 489946 h 1665299"/>
              <a:gd name="connsiteX59" fmla="*/ 473837 w 1565723"/>
              <a:gd name="connsiteY59" fmla="*/ 518271 h 1665299"/>
              <a:gd name="connsiteX60" fmla="*/ 476780 w 1565723"/>
              <a:gd name="connsiteY60" fmla="*/ 533582 h 1665299"/>
              <a:gd name="connsiteX61" fmla="*/ 478987 w 1565723"/>
              <a:gd name="connsiteY61" fmla="*/ 548127 h 1665299"/>
              <a:gd name="connsiteX62" fmla="*/ 484138 w 1565723"/>
              <a:gd name="connsiteY62" fmla="*/ 563438 h 1665299"/>
              <a:gd name="connsiteX63" fmla="*/ 489288 w 1565723"/>
              <a:gd name="connsiteY63" fmla="*/ 579515 h 1665299"/>
              <a:gd name="connsiteX64" fmla="*/ 495910 w 1565723"/>
              <a:gd name="connsiteY64" fmla="*/ 594060 h 1665299"/>
              <a:gd name="connsiteX65" fmla="*/ 502532 w 1565723"/>
              <a:gd name="connsiteY65" fmla="*/ 610902 h 1665299"/>
              <a:gd name="connsiteX66" fmla="*/ 480459 w 1565723"/>
              <a:gd name="connsiteY66" fmla="*/ 617026 h 1665299"/>
              <a:gd name="connsiteX67" fmla="*/ 463536 w 1565723"/>
              <a:gd name="connsiteY67" fmla="*/ 622385 h 1665299"/>
              <a:gd name="connsiteX68" fmla="*/ 446613 w 1565723"/>
              <a:gd name="connsiteY68" fmla="*/ 588701 h 1665299"/>
              <a:gd name="connsiteX69" fmla="*/ 431162 w 1565723"/>
              <a:gd name="connsiteY69" fmla="*/ 556548 h 1665299"/>
              <a:gd name="connsiteX70" fmla="*/ 419390 w 1565723"/>
              <a:gd name="connsiteY70" fmla="*/ 523630 h 1665299"/>
              <a:gd name="connsiteX71" fmla="*/ 418836 w 1565723"/>
              <a:gd name="connsiteY71" fmla="*/ 521985 h 1665299"/>
              <a:gd name="connsiteX72" fmla="*/ 415711 w 1565723"/>
              <a:gd name="connsiteY72" fmla="*/ 521521 h 1665299"/>
              <a:gd name="connsiteX73" fmla="*/ 413504 w 1565723"/>
              <a:gd name="connsiteY73" fmla="*/ 522286 h 1665299"/>
              <a:gd name="connsiteX74" fmla="*/ 409089 w 1565723"/>
              <a:gd name="connsiteY74" fmla="*/ 523818 h 1665299"/>
              <a:gd name="connsiteX75" fmla="*/ 403939 w 1565723"/>
              <a:gd name="connsiteY75" fmla="*/ 529177 h 1665299"/>
              <a:gd name="connsiteX76" fmla="*/ 398789 w 1565723"/>
              <a:gd name="connsiteY76" fmla="*/ 537600 h 1665299"/>
              <a:gd name="connsiteX77" fmla="*/ 397317 w 1565723"/>
              <a:gd name="connsiteY77" fmla="*/ 541428 h 1665299"/>
              <a:gd name="connsiteX78" fmla="*/ 396581 w 1565723"/>
              <a:gd name="connsiteY78" fmla="*/ 552147 h 1665299"/>
              <a:gd name="connsiteX79" fmla="*/ 396581 w 1565723"/>
              <a:gd name="connsiteY79" fmla="*/ 564398 h 1665299"/>
              <a:gd name="connsiteX80" fmla="*/ 398789 w 1565723"/>
              <a:gd name="connsiteY80" fmla="*/ 579711 h 1665299"/>
              <a:gd name="connsiteX81" fmla="*/ 401732 w 1565723"/>
              <a:gd name="connsiteY81" fmla="*/ 594259 h 1665299"/>
              <a:gd name="connsiteX82" fmla="*/ 406882 w 1565723"/>
              <a:gd name="connsiteY82" fmla="*/ 611869 h 1665299"/>
              <a:gd name="connsiteX83" fmla="*/ 417183 w 1565723"/>
              <a:gd name="connsiteY83" fmla="*/ 644792 h 1665299"/>
              <a:gd name="connsiteX84" fmla="*/ 423805 w 1565723"/>
              <a:gd name="connsiteY84" fmla="*/ 660871 h 1665299"/>
              <a:gd name="connsiteX85" fmla="*/ 430427 w 1565723"/>
              <a:gd name="connsiteY85" fmla="*/ 675419 h 1665299"/>
              <a:gd name="connsiteX86" fmla="*/ 439256 w 1565723"/>
              <a:gd name="connsiteY86" fmla="*/ 691498 h 1665299"/>
              <a:gd name="connsiteX87" fmla="*/ 447350 w 1565723"/>
              <a:gd name="connsiteY87" fmla="*/ 702983 h 1665299"/>
              <a:gd name="connsiteX88" fmla="*/ 451029 w 1565723"/>
              <a:gd name="connsiteY88" fmla="*/ 705280 h 1665299"/>
              <a:gd name="connsiteX89" fmla="*/ 452500 w 1565723"/>
              <a:gd name="connsiteY89" fmla="*/ 706811 h 1665299"/>
              <a:gd name="connsiteX90" fmla="*/ 459858 w 1565723"/>
              <a:gd name="connsiteY90" fmla="*/ 708343 h 1665299"/>
              <a:gd name="connsiteX91" fmla="*/ 462801 w 1565723"/>
              <a:gd name="connsiteY91" fmla="*/ 708343 h 1665299"/>
              <a:gd name="connsiteX92" fmla="*/ 466480 w 1565723"/>
              <a:gd name="connsiteY92" fmla="*/ 706811 h 1665299"/>
              <a:gd name="connsiteX93" fmla="*/ 481931 w 1565723"/>
              <a:gd name="connsiteY93" fmla="*/ 694561 h 1665299"/>
              <a:gd name="connsiteX94" fmla="*/ 487081 w 1565723"/>
              <a:gd name="connsiteY94" fmla="*/ 714468 h 1665299"/>
              <a:gd name="connsiteX95" fmla="*/ 491496 w 1565723"/>
              <a:gd name="connsiteY95" fmla="*/ 729781 h 1665299"/>
              <a:gd name="connsiteX96" fmla="*/ 498854 w 1565723"/>
              <a:gd name="connsiteY96" fmla="*/ 755048 h 1665299"/>
              <a:gd name="connsiteX97" fmla="*/ 509155 w 1565723"/>
              <a:gd name="connsiteY97" fmla="*/ 779549 h 1665299"/>
              <a:gd name="connsiteX98" fmla="*/ 520191 w 1565723"/>
              <a:gd name="connsiteY98" fmla="*/ 804050 h 1665299"/>
              <a:gd name="connsiteX99" fmla="*/ 530492 w 1565723"/>
              <a:gd name="connsiteY99" fmla="*/ 827020 h 1665299"/>
              <a:gd name="connsiteX100" fmla="*/ 543000 w 1565723"/>
              <a:gd name="connsiteY100" fmla="*/ 848459 h 1665299"/>
              <a:gd name="connsiteX101" fmla="*/ 557715 w 1565723"/>
              <a:gd name="connsiteY101" fmla="*/ 870663 h 1665299"/>
              <a:gd name="connsiteX102" fmla="*/ 573167 w 1565723"/>
              <a:gd name="connsiteY102" fmla="*/ 889039 h 1665299"/>
              <a:gd name="connsiteX103" fmla="*/ 588618 w 1565723"/>
              <a:gd name="connsiteY103" fmla="*/ 908181 h 1665299"/>
              <a:gd name="connsiteX104" fmla="*/ 607012 w 1565723"/>
              <a:gd name="connsiteY104" fmla="*/ 924260 h 1665299"/>
              <a:gd name="connsiteX105" fmla="*/ 625407 w 1565723"/>
              <a:gd name="connsiteY105" fmla="*/ 941105 h 1665299"/>
              <a:gd name="connsiteX106" fmla="*/ 644537 w 1565723"/>
              <a:gd name="connsiteY106" fmla="*/ 954121 h 1665299"/>
              <a:gd name="connsiteX107" fmla="*/ 665874 w 1565723"/>
              <a:gd name="connsiteY107" fmla="*/ 964840 h 1665299"/>
              <a:gd name="connsiteX108" fmla="*/ 687947 w 1565723"/>
              <a:gd name="connsiteY108" fmla="*/ 976325 h 1665299"/>
              <a:gd name="connsiteX109" fmla="*/ 710020 w 1565723"/>
              <a:gd name="connsiteY109" fmla="*/ 983982 h 1665299"/>
              <a:gd name="connsiteX110" fmla="*/ 734301 w 1565723"/>
              <a:gd name="connsiteY110" fmla="*/ 990873 h 1665299"/>
              <a:gd name="connsiteX111" fmla="*/ 759317 w 1565723"/>
              <a:gd name="connsiteY111" fmla="*/ 994701 h 1665299"/>
              <a:gd name="connsiteX112" fmla="*/ 774768 w 1565723"/>
              <a:gd name="connsiteY112" fmla="*/ 996232 h 1665299"/>
              <a:gd name="connsiteX113" fmla="*/ 790220 w 1565723"/>
              <a:gd name="connsiteY113" fmla="*/ 996232 h 1665299"/>
              <a:gd name="connsiteX114" fmla="*/ 817443 w 1565723"/>
              <a:gd name="connsiteY114" fmla="*/ 994701 h 1665299"/>
              <a:gd name="connsiteX115" fmla="*/ 842459 w 1565723"/>
              <a:gd name="connsiteY115" fmla="*/ 990873 h 1665299"/>
              <a:gd name="connsiteX116" fmla="*/ 866004 w 1565723"/>
              <a:gd name="connsiteY116" fmla="*/ 983982 h 1665299"/>
              <a:gd name="connsiteX117" fmla="*/ 888077 w 1565723"/>
              <a:gd name="connsiteY117" fmla="*/ 974794 h 1665299"/>
              <a:gd name="connsiteX118" fmla="*/ 908679 w 1565723"/>
              <a:gd name="connsiteY118" fmla="*/ 962543 h 1665299"/>
              <a:gd name="connsiteX119" fmla="*/ 929280 w 1565723"/>
              <a:gd name="connsiteY119" fmla="*/ 948761 h 1665299"/>
              <a:gd name="connsiteX120" fmla="*/ 947675 w 1565723"/>
              <a:gd name="connsiteY120" fmla="*/ 932682 h 1665299"/>
              <a:gd name="connsiteX121" fmla="*/ 964598 w 1565723"/>
              <a:gd name="connsiteY121" fmla="*/ 913540 h 1665299"/>
              <a:gd name="connsiteX122" fmla="*/ 981520 w 1565723"/>
              <a:gd name="connsiteY122" fmla="*/ 895164 h 1665299"/>
              <a:gd name="connsiteX123" fmla="*/ 996972 w 1565723"/>
              <a:gd name="connsiteY123" fmla="*/ 872960 h 1665299"/>
              <a:gd name="connsiteX124" fmla="*/ 1011687 w 1565723"/>
              <a:gd name="connsiteY124" fmla="*/ 849990 h 1665299"/>
              <a:gd name="connsiteX125" fmla="*/ 1024195 w 1565723"/>
              <a:gd name="connsiteY125" fmla="*/ 825489 h 1665299"/>
              <a:gd name="connsiteX126" fmla="*/ 1035967 w 1565723"/>
              <a:gd name="connsiteY126" fmla="*/ 800222 h 1665299"/>
              <a:gd name="connsiteX127" fmla="*/ 1047740 w 1565723"/>
              <a:gd name="connsiteY127" fmla="*/ 772658 h 1665299"/>
              <a:gd name="connsiteX128" fmla="*/ 1057305 w 1565723"/>
              <a:gd name="connsiteY128" fmla="*/ 745860 h 1665299"/>
              <a:gd name="connsiteX129" fmla="*/ 1066134 w 1565723"/>
              <a:gd name="connsiteY129" fmla="*/ 717531 h 1665299"/>
              <a:gd name="connsiteX130" fmla="*/ 1069813 w 1565723"/>
              <a:gd name="connsiteY130" fmla="*/ 705280 h 1665299"/>
              <a:gd name="connsiteX131" fmla="*/ 1083057 w 1565723"/>
              <a:gd name="connsiteY131" fmla="*/ 708343 h 1665299"/>
              <a:gd name="connsiteX132" fmla="*/ 1086736 w 1565723"/>
              <a:gd name="connsiteY132" fmla="*/ 708343 h 1665299"/>
              <a:gd name="connsiteX133" fmla="*/ 1089679 w 1565723"/>
              <a:gd name="connsiteY133" fmla="*/ 708343 h 1665299"/>
              <a:gd name="connsiteX134" fmla="*/ 1093358 w 1565723"/>
              <a:gd name="connsiteY134" fmla="*/ 706811 h 1665299"/>
              <a:gd name="connsiteX135" fmla="*/ 1097037 w 1565723"/>
              <a:gd name="connsiteY135" fmla="*/ 703749 h 1665299"/>
              <a:gd name="connsiteX136" fmla="*/ 1102923 w 1565723"/>
              <a:gd name="connsiteY136" fmla="*/ 696858 h 1665299"/>
              <a:gd name="connsiteX137" fmla="*/ 1110280 w 1565723"/>
              <a:gd name="connsiteY137" fmla="*/ 685373 h 1665299"/>
              <a:gd name="connsiteX138" fmla="*/ 1116902 w 1565723"/>
              <a:gd name="connsiteY138" fmla="*/ 670059 h 1665299"/>
              <a:gd name="connsiteX139" fmla="*/ 1124996 w 1565723"/>
              <a:gd name="connsiteY139" fmla="*/ 653980 h 1665299"/>
              <a:gd name="connsiteX140" fmla="*/ 1130882 w 1565723"/>
              <a:gd name="connsiteY140" fmla="*/ 634839 h 1665299"/>
              <a:gd name="connsiteX141" fmla="*/ 1136033 w 1565723"/>
              <a:gd name="connsiteY141" fmla="*/ 615697 h 1665299"/>
              <a:gd name="connsiteX142" fmla="*/ 1141919 w 1565723"/>
              <a:gd name="connsiteY142" fmla="*/ 597321 h 1665299"/>
              <a:gd name="connsiteX143" fmla="*/ 1145598 w 1565723"/>
              <a:gd name="connsiteY143" fmla="*/ 572820 h 1665299"/>
              <a:gd name="connsiteX144" fmla="*/ 1147069 w 1565723"/>
              <a:gd name="connsiteY144" fmla="*/ 552147 h 1665299"/>
              <a:gd name="connsiteX145" fmla="*/ 1145598 w 1565723"/>
              <a:gd name="connsiteY145" fmla="*/ 541428 h 1665299"/>
              <a:gd name="connsiteX146" fmla="*/ 1144126 w 1565723"/>
              <a:gd name="connsiteY146" fmla="*/ 537600 h 1665299"/>
              <a:gd name="connsiteX147" fmla="*/ 1140028 w 1565723"/>
              <a:gd name="connsiteY147" fmla="*/ 531913 h 1665299"/>
              <a:gd name="connsiteX148" fmla="*/ 1136032 w 1565723"/>
              <a:gd name="connsiteY148" fmla="*/ 548127 h 1665299"/>
              <a:gd name="connsiteX149" fmla="*/ 1127938 w 1565723"/>
              <a:gd name="connsiteY149" fmla="*/ 575687 h 1665299"/>
              <a:gd name="connsiteX150" fmla="*/ 1117637 w 1565723"/>
              <a:gd name="connsiteY150" fmla="*/ 599419 h 1665299"/>
              <a:gd name="connsiteX151" fmla="*/ 1112487 w 1565723"/>
              <a:gd name="connsiteY151" fmla="*/ 609371 h 1665299"/>
              <a:gd name="connsiteX152" fmla="*/ 1107336 w 1565723"/>
              <a:gd name="connsiteY152" fmla="*/ 617026 h 1665299"/>
              <a:gd name="connsiteX153" fmla="*/ 1090414 w 1565723"/>
              <a:gd name="connsiteY153" fmla="*/ 620088 h 1665299"/>
              <a:gd name="connsiteX154" fmla="*/ 1070548 w 1565723"/>
              <a:gd name="connsiteY154" fmla="*/ 622385 h 1665299"/>
              <a:gd name="connsiteX155" fmla="*/ 1075698 w 1565723"/>
              <a:gd name="connsiteY155" fmla="*/ 609371 h 1665299"/>
              <a:gd name="connsiteX156" fmla="*/ 1080849 w 1565723"/>
              <a:gd name="connsiteY156" fmla="*/ 597122 h 1665299"/>
              <a:gd name="connsiteX157" fmla="*/ 1087471 w 1565723"/>
              <a:gd name="connsiteY157" fmla="*/ 571094 h 1665299"/>
              <a:gd name="connsiteX158" fmla="*/ 1091885 w 1565723"/>
              <a:gd name="connsiteY158" fmla="*/ 546596 h 1665299"/>
              <a:gd name="connsiteX159" fmla="*/ 1092621 w 1565723"/>
              <a:gd name="connsiteY159" fmla="*/ 521333 h 1665299"/>
              <a:gd name="connsiteX160" fmla="*/ 1092621 w 1565723"/>
              <a:gd name="connsiteY160" fmla="*/ 498367 h 1665299"/>
              <a:gd name="connsiteX161" fmla="*/ 1092621 w 1565723"/>
              <a:gd name="connsiteY161" fmla="*/ 475401 h 1665299"/>
              <a:gd name="connsiteX162" fmla="*/ 1090414 w 1565723"/>
              <a:gd name="connsiteY162" fmla="*/ 433296 h 1665299"/>
              <a:gd name="connsiteX163" fmla="*/ 1080849 w 1565723"/>
              <a:gd name="connsiteY163" fmla="*/ 444014 h 1665299"/>
              <a:gd name="connsiteX164" fmla="*/ 1072019 w 1565723"/>
              <a:gd name="connsiteY164" fmla="*/ 452435 h 1665299"/>
              <a:gd name="connsiteX165" fmla="*/ 1061719 w 1565723"/>
              <a:gd name="connsiteY165" fmla="*/ 460090 h 1665299"/>
              <a:gd name="connsiteX166" fmla="*/ 1049946 w 1565723"/>
              <a:gd name="connsiteY166" fmla="*/ 466980 h 1665299"/>
              <a:gd name="connsiteX167" fmla="*/ 1038174 w 1565723"/>
              <a:gd name="connsiteY167" fmla="*/ 472339 h 1665299"/>
              <a:gd name="connsiteX168" fmla="*/ 1026401 w 1565723"/>
              <a:gd name="connsiteY168" fmla="*/ 477698 h 1665299"/>
              <a:gd name="connsiteX169" fmla="*/ 1002121 w 1565723"/>
              <a:gd name="connsiteY169" fmla="*/ 486119 h 1665299"/>
              <a:gd name="connsiteX170" fmla="*/ 988877 w 1565723"/>
              <a:gd name="connsiteY170" fmla="*/ 489946 h 1665299"/>
              <a:gd name="connsiteX171" fmla="*/ 974897 w 1565723"/>
              <a:gd name="connsiteY171" fmla="*/ 493008 h 1665299"/>
              <a:gd name="connsiteX172" fmla="*/ 958710 w 1565723"/>
              <a:gd name="connsiteY172" fmla="*/ 494539 h 1665299"/>
              <a:gd name="connsiteX173" fmla="*/ 944731 w 1565723"/>
              <a:gd name="connsiteY173" fmla="*/ 495305 h 1665299"/>
              <a:gd name="connsiteX174" fmla="*/ 927808 w 1565723"/>
              <a:gd name="connsiteY174" fmla="*/ 494539 h 1665299"/>
              <a:gd name="connsiteX175" fmla="*/ 912357 w 1565723"/>
              <a:gd name="connsiteY175" fmla="*/ 494539 h 1665299"/>
              <a:gd name="connsiteX176" fmla="*/ 878511 w 1565723"/>
              <a:gd name="connsiteY176" fmla="*/ 488415 h 1665299"/>
              <a:gd name="connsiteX177" fmla="*/ 843194 w 1565723"/>
              <a:gd name="connsiteY177" fmla="*/ 480760 h 1665299"/>
              <a:gd name="connsiteX178" fmla="*/ 809349 w 1565723"/>
              <a:gd name="connsiteY178" fmla="*/ 470042 h 1665299"/>
              <a:gd name="connsiteX179" fmla="*/ 774032 w 1565723"/>
              <a:gd name="connsiteY179" fmla="*/ 457794 h 1665299"/>
              <a:gd name="connsiteX180" fmla="*/ 739450 w 1565723"/>
              <a:gd name="connsiteY180" fmla="*/ 441717 h 1665299"/>
              <a:gd name="connsiteX181" fmla="*/ 705605 w 1565723"/>
              <a:gd name="connsiteY181" fmla="*/ 424110 h 1665299"/>
              <a:gd name="connsiteX182" fmla="*/ 672495 w 1565723"/>
              <a:gd name="connsiteY182" fmla="*/ 403440 h 1665299"/>
              <a:gd name="connsiteX183" fmla="*/ 643064 w 1565723"/>
              <a:gd name="connsiteY183" fmla="*/ 383536 h 1665299"/>
              <a:gd name="connsiteX184" fmla="*/ 615841 w 1565723"/>
              <a:gd name="connsiteY184" fmla="*/ 360570 h 1665299"/>
              <a:gd name="connsiteX185" fmla="*/ 589353 w 1565723"/>
              <a:gd name="connsiteY185" fmla="*/ 336072 h 1665299"/>
              <a:gd name="connsiteX186" fmla="*/ 577581 w 1565723"/>
              <a:gd name="connsiteY186" fmla="*/ 323824 h 1665299"/>
              <a:gd name="connsiteX187" fmla="*/ 567280 w 1565723"/>
              <a:gd name="connsiteY187" fmla="*/ 311575 h 1665299"/>
              <a:gd name="connsiteX188" fmla="*/ 558450 w 1565723"/>
              <a:gd name="connsiteY188" fmla="*/ 299326 h 1665299"/>
              <a:gd name="connsiteX189" fmla="*/ 548885 w 1565723"/>
              <a:gd name="connsiteY189" fmla="*/ 285547 h 1665299"/>
              <a:gd name="connsiteX190" fmla="*/ 542999 w 1565723"/>
              <a:gd name="connsiteY190" fmla="*/ 273298 h 1665299"/>
              <a:gd name="connsiteX191" fmla="*/ 761524 w 1565723"/>
              <a:gd name="connsiteY191" fmla="*/ 0 h 1665299"/>
              <a:gd name="connsiteX192" fmla="*/ 787276 w 1565723"/>
              <a:gd name="connsiteY192" fmla="*/ 0 h 1665299"/>
              <a:gd name="connsiteX193" fmla="*/ 813028 w 1565723"/>
              <a:gd name="connsiteY193" fmla="*/ 0 h 1665299"/>
              <a:gd name="connsiteX194" fmla="*/ 839515 w 1565723"/>
              <a:gd name="connsiteY194" fmla="*/ 3062 h 1665299"/>
              <a:gd name="connsiteX195" fmla="*/ 865267 w 1565723"/>
              <a:gd name="connsiteY195" fmla="*/ 8421 h 1665299"/>
              <a:gd name="connsiteX196" fmla="*/ 891019 w 1565723"/>
              <a:gd name="connsiteY196" fmla="*/ 13780 h 1665299"/>
              <a:gd name="connsiteX197" fmla="*/ 917507 w 1565723"/>
              <a:gd name="connsiteY197" fmla="*/ 22201 h 1665299"/>
              <a:gd name="connsiteX198" fmla="*/ 941788 w 1565723"/>
              <a:gd name="connsiteY198" fmla="*/ 32918 h 1665299"/>
              <a:gd name="connsiteX199" fmla="*/ 965332 w 1565723"/>
              <a:gd name="connsiteY199" fmla="*/ 43636 h 1665299"/>
              <a:gd name="connsiteX200" fmla="*/ 988877 w 1565723"/>
              <a:gd name="connsiteY200" fmla="*/ 57415 h 1665299"/>
              <a:gd name="connsiteX201" fmla="*/ 1010950 w 1565723"/>
              <a:gd name="connsiteY201" fmla="*/ 71961 h 1665299"/>
              <a:gd name="connsiteX202" fmla="*/ 1031552 w 1565723"/>
              <a:gd name="connsiteY202" fmla="*/ 89568 h 1665299"/>
              <a:gd name="connsiteX203" fmla="*/ 1052889 w 1565723"/>
              <a:gd name="connsiteY203" fmla="*/ 108707 h 1665299"/>
              <a:gd name="connsiteX204" fmla="*/ 1070548 w 1565723"/>
              <a:gd name="connsiteY204" fmla="*/ 128611 h 1665299"/>
              <a:gd name="connsiteX205" fmla="*/ 1087471 w 1565723"/>
              <a:gd name="connsiteY205" fmla="*/ 150811 h 1665299"/>
              <a:gd name="connsiteX206" fmla="*/ 1104393 w 1565723"/>
              <a:gd name="connsiteY206" fmla="*/ 174543 h 1665299"/>
              <a:gd name="connsiteX207" fmla="*/ 1117637 w 1565723"/>
              <a:gd name="connsiteY207" fmla="*/ 200572 h 1665299"/>
              <a:gd name="connsiteX208" fmla="*/ 1130881 w 1565723"/>
              <a:gd name="connsiteY208" fmla="*/ 228897 h 1665299"/>
              <a:gd name="connsiteX209" fmla="*/ 1141182 w 1565723"/>
              <a:gd name="connsiteY209" fmla="*/ 258753 h 1665299"/>
              <a:gd name="connsiteX210" fmla="*/ 1148540 w 1565723"/>
              <a:gd name="connsiteY210" fmla="*/ 290140 h 1665299"/>
              <a:gd name="connsiteX211" fmla="*/ 1155162 w 1565723"/>
              <a:gd name="connsiteY211" fmla="*/ 322293 h 1665299"/>
              <a:gd name="connsiteX212" fmla="*/ 1158105 w 1565723"/>
              <a:gd name="connsiteY212" fmla="*/ 357508 h 1665299"/>
              <a:gd name="connsiteX213" fmla="*/ 1159576 w 1565723"/>
              <a:gd name="connsiteY213" fmla="*/ 394254 h 1665299"/>
              <a:gd name="connsiteX214" fmla="*/ 1158105 w 1565723"/>
              <a:gd name="connsiteY214" fmla="*/ 433296 h 1665299"/>
              <a:gd name="connsiteX215" fmla="*/ 1153690 w 1565723"/>
              <a:gd name="connsiteY215" fmla="*/ 465449 h 1665299"/>
              <a:gd name="connsiteX216" fmla="*/ 1150011 w 1565723"/>
              <a:gd name="connsiteY216" fmla="*/ 491477 h 1665299"/>
              <a:gd name="connsiteX217" fmla="*/ 1148231 w 1565723"/>
              <a:gd name="connsiteY217" fmla="*/ 498682 h 1665299"/>
              <a:gd name="connsiteX218" fmla="*/ 1149276 w 1565723"/>
              <a:gd name="connsiteY218" fmla="*/ 499316 h 1665299"/>
              <a:gd name="connsiteX219" fmla="*/ 1158841 w 1565723"/>
              <a:gd name="connsiteY219" fmla="*/ 509270 h 1665299"/>
              <a:gd name="connsiteX220" fmla="*/ 1167671 w 1565723"/>
              <a:gd name="connsiteY220" fmla="*/ 519989 h 1665299"/>
              <a:gd name="connsiteX221" fmla="*/ 1171350 w 1565723"/>
              <a:gd name="connsiteY221" fmla="*/ 528412 h 1665299"/>
              <a:gd name="connsiteX222" fmla="*/ 1174293 w 1565723"/>
              <a:gd name="connsiteY222" fmla="*/ 536068 h 1665299"/>
              <a:gd name="connsiteX223" fmla="*/ 1175764 w 1565723"/>
              <a:gd name="connsiteY223" fmla="*/ 544491 h 1665299"/>
              <a:gd name="connsiteX224" fmla="*/ 1175764 w 1565723"/>
              <a:gd name="connsiteY224" fmla="*/ 552147 h 1665299"/>
              <a:gd name="connsiteX225" fmla="*/ 1174293 w 1565723"/>
              <a:gd name="connsiteY225" fmla="*/ 568992 h 1665299"/>
              <a:gd name="connsiteX226" fmla="*/ 1172821 w 1565723"/>
              <a:gd name="connsiteY226" fmla="*/ 585071 h 1665299"/>
              <a:gd name="connsiteX227" fmla="*/ 1169142 w 1565723"/>
              <a:gd name="connsiteY227" fmla="*/ 602681 h 1665299"/>
              <a:gd name="connsiteX228" fmla="*/ 1164728 w 1565723"/>
              <a:gd name="connsiteY228" fmla="*/ 620291 h 1665299"/>
              <a:gd name="connsiteX229" fmla="*/ 1152955 w 1565723"/>
              <a:gd name="connsiteY229" fmla="*/ 656277 h 1665299"/>
              <a:gd name="connsiteX230" fmla="*/ 1147069 w 1565723"/>
              <a:gd name="connsiteY230" fmla="*/ 673122 h 1665299"/>
              <a:gd name="connsiteX231" fmla="*/ 1140447 w 1565723"/>
              <a:gd name="connsiteY231" fmla="*/ 689201 h 1665299"/>
              <a:gd name="connsiteX232" fmla="*/ 1130882 w 1565723"/>
              <a:gd name="connsiteY232" fmla="*/ 706811 h 1665299"/>
              <a:gd name="connsiteX233" fmla="*/ 1125732 w 1565723"/>
              <a:gd name="connsiteY233" fmla="*/ 714468 h 1665299"/>
              <a:gd name="connsiteX234" fmla="*/ 1119846 w 1565723"/>
              <a:gd name="connsiteY234" fmla="*/ 722890 h 1665299"/>
              <a:gd name="connsiteX235" fmla="*/ 1113224 w 1565723"/>
              <a:gd name="connsiteY235" fmla="*/ 729781 h 1665299"/>
              <a:gd name="connsiteX236" fmla="*/ 1105130 w 1565723"/>
              <a:gd name="connsiteY236" fmla="*/ 733609 h 1665299"/>
              <a:gd name="connsiteX237" fmla="*/ 1097037 w 1565723"/>
              <a:gd name="connsiteY237" fmla="*/ 736672 h 1665299"/>
              <a:gd name="connsiteX238" fmla="*/ 1089679 w 1565723"/>
              <a:gd name="connsiteY238" fmla="*/ 737438 h 1665299"/>
              <a:gd name="connsiteX239" fmla="*/ 1076435 w 1565723"/>
              <a:gd name="connsiteY239" fmla="*/ 778784 h 1665299"/>
              <a:gd name="connsiteX240" fmla="*/ 1059512 w 1565723"/>
              <a:gd name="connsiteY240" fmla="*/ 817832 h 1665299"/>
              <a:gd name="connsiteX241" fmla="*/ 1050683 w 1565723"/>
              <a:gd name="connsiteY241" fmla="*/ 836974 h 1665299"/>
              <a:gd name="connsiteX242" fmla="*/ 1041118 w 1565723"/>
              <a:gd name="connsiteY242" fmla="*/ 853819 h 1665299"/>
              <a:gd name="connsiteX243" fmla="*/ 1030817 w 1565723"/>
              <a:gd name="connsiteY243" fmla="*/ 872960 h 1665299"/>
              <a:gd name="connsiteX244" fmla="*/ 1020516 w 1565723"/>
              <a:gd name="connsiteY244" fmla="*/ 889039 h 1665299"/>
              <a:gd name="connsiteX245" fmla="*/ 1007272 w 1565723"/>
              <a:gd name="connsiteY245" fmla="*/ 906649 h 1665299"/>
              <a:gd name="connsiteX246" fmla="*/ 994764 w 1565723"/>
              <a:gd name="connsiteY246" fmla="*/ 923494 h 1665299"/>
              <a:gd name="connsiteX247" fmla="*/ 981520 w 1565723"/>
              <a:gd name="connsiteY247" fmla="*/ 939573 h 1665299"/>
              <a:gd name="connsiteX248" fmla="*/ 977288 w 1565723"/>
              <a:gd name="connsiteY248" fmla="*/ 943977 h 1665299"/>
              <a:gd name="connsiteX249" fmla="*/ 977288 w 1565723"/>
              <a:gd name="connsiteY249" fmla="*/ 960303 h 1665299"/>
              <a:gd name="connsiteX250" fmla="*/ 978761 w 1565723"/>
              <a:gd name="connsiteY250" fmla="*/ 977107 h 1665299"/>
              <a:gd name="connsiteX251" fmla="*/ 980234 w 1565723"/>
              <a:gd name="connsiteY251" fmla="*/ 993147 h 1665299"/>
              <a:gd name="connsiteX252" fmla="*/ 982444 w 1565723"/>
              <a:gd name="connsiteY252" fmla="*/ 1007659 h 1665299"/>
              <a:gd name="connsiteX253" fmla="*/ 986126 w 1565723"/>
              <a:gd name="connsiteY253" fmla="*/ 1022935 h 1665299"/>
              <a:gd name="connsiteX254" fmla="*/ 992018 w 1565723"/>
              <a:gd name="connsiteY254" fmla="*/ 1035920 h 1665299"/>
              <a:gd name="connsiteX255" fmla="*/ 997173 w 1565723"/>
              <a:gd name="connsiteY255" fmla="*/ 1049668 h 1665299"/>
              <a:gd name="connsiteX256" fmla="*/ 1004537 w 1565723"/>
              <a:gd name="connsiteY256" fmla="*/ 1061889 h 1665299"/>
              <a:gd name="connsiteX257" fmla="*/ 1012639 w 1565723"/>
              <a:gd name="connsiteY257" fmla="*/ 1072583 h 1665299"/>
              <a:gd name="connsiteX258" fmla="*/ 1021476 w 1565723"/>
              <a:gd name="connsiteY258" fmla="*/ 1083276 h 1665299"/>
              <a:gd name="connsiteX259" fmla="*/ 1033260 w 1565723"/>
              <a:gd name="connsiteY259" fmla="*/ 1093969 h 1665299"/>
              <a:gd name="connsiteX260" fmla="*/ 1045043 w 1565723"/>
              <a:gd name="connsiteY260" fmla="*/ 1103899 h 1665299"/>
              <a:gd name="connsiteX261" fmla="*/ 1058299 w 1565723"/>
              <a:gd name="connsiteY261" fmla="*/ 1111537 h 1665299"/>
              <a:gd name="connsiteX262" fmla="*/ 1073765 w 1565723"/>
              <a:gd name="connsiteY262" fmla="*/ 1119939 h 1665299"/>
              <a:gd name="connsiteX263" fmla="*/ 1089231 w 1565723"/>
              <a:gd name="connsiteY263" fmla="*/ 1126813 h 1665299"/>
              <a:gd name="connsiteX264" fmla="*/ 1129736 w 1565723"/>
              <a:gd name="connsiteY264" fmla="*/ 1139798 h 1665299"/>
              <a:gd name="connsiteX265" fmla="*/ 1168769 w 1565723"/>
              <a:gd name="connsiteY265" fmla="*/ 1153547 h 1665299"/>
              <a:gd name="connsiteX266" fmla="*/ 1245361 w 1565723"/>
              <a:gd name="connsiteY266" fmla="*/ 1180280 h 1665299"/>
              <a:gd name="connsiteX267" fmla="*/ 1282921 w 1565723"/>
              <a:gd name="connsiteY267" fmla="*/ 1194029 h 1665299"/>
              <a:gd name="connsiteX268" fmla="*/ 1318271 w 1565723"/>
              <a:gd name="connsiteY268" fmla="*/ 1210069 h 1665299"/>
              <a:gd name="connsiteX269" fmla="*/ 1353621 w 1565723"/>
              <a:gd name="connsiteY269" fmla="*/ 1226872 h 1665299"/>
              <a:gd name="connsiteX270" fmla="*/ 1386026 w 1565723"/>
              <a:gd name="connsiteY270" fmla="*/ 1245204 h 1665299"/>
              <a:gd name="connsiteX271" fmla="*/ 1401492 w 1565723"/>
              <a:gd name="connsiteY271" fmla="*/ 1255897 h 1665299"/>
              <a:gd name="connsiteX272" fmla="*/ 1416221 w 1565723"/>
              <a:gd name="connsiteY272" fmla="*/ 1267354 h 1665299"/>
              <a:gd name="connsiteX273" fmla="*/ 1431687 w 1565723"/>
              <a:gd name="connsiteY273" fmla="*/ 1278811 h 1665299"/>
              <a:gd name="connsiteX274" fmla="*/ 1445680 w 1565723"/>
              <a:gd name="connsiteY274" fmla="*/ 1292560 h 1665299"/>
              <a:gd name="connsiteX275" fmla="*/ 1458936 w 1565723"/>
              <a:gd name="connsiteY275" fmla="*/ 1306309 h 1665299"/>
              <a:gd name="connsiteX276" fmla="*/ 1472192 w 1565723"/>
              <a:gd name="connsiteY276" fmla="*/ 1320821 h 1665299"/>
              <a:gd name="connsiteX277" fmla="*/ 1484712 w 1565723"/>
              <a:gd name="connsiteY277" fmla="*/ 1336861 h 1665299"/>
              <a:gd name="connsiteX278" fmla="*/ 1496496 w 1565723"/>
              <a:gd name="connsiteY278" fmla="*/ 1354429 h 1665299"/>
              <a:gd name="connsiteX279" fmla="*/ 1507543 w 1565723"/>
              <a:gd name="connsiteY279" fmla="*/ 1371996 h 1665299"/>
              <a:gd name="connsiteX280" fmla="*/ 1517853 w 1565723"/>
              <a:gd name="connsiteY280" fmla="*/ 1392619 h 1665299"/>
              <a:gd name="connsiteX281" fmla="*/ 1528164 w 1565723"/>
              <a:gd name="connsiteY281" fmla="*/ 1412478 h 1665299"/>
              <a:gd name="connsiteX282" fmla="*/ 1537001 w 1565723"/>
              <a:gd name="connsiteY282" fmla="*/ 1436156 h 1665299"/>
              <a:gd name="connsiteX283" fmla="*/ 1545102 w 1565723"/>
              <a:gd name="connsiteY283" fmla="*/ 1459071 h 1665299"/>
              <a:gd name="connsiteX284" fmla="*/ 1552467 w 1565723"/>
              <a:gd name="connsiteY284" fmla="*/ 1484276 h 1665299"/>
              <a:gd name="connsiteX285" fmla="*/ 1559095 w 1565723"/>
              <a:gd name="connsiteY285" fmla="*/ 1511773 h 1665299"/>
              <a:gd name="connsiteX286" fmla="*/ 1565723 w 1565723"/>
              <a:gd name="connsiteY286" fmla="*/ 1540034 h 1665299"/>
              <a:gd name="connsiteX287" fmla="*/ 1542156 w 1565723"/>
              <a:gd name="connsiteY287" fmla="*/ 1546145 h 1665299"/>
              <a:gd name="connsiteX288" fmla="*/ 1492813 w 1565723"/>
              <a:gd name="connsiteY288" fmla="*/ 1561421 h 1665299"/>
              <a:gd name="connsiteX289" fmla="*/ 1421376 w 1565723"/>
              <a:gd name="connsiteY289" fmla="*/ 1581280 h 1665299"/>
              <a:gd name="connsiteX290" fmla="*/ 1375715 w 1565723"/>
              <a:gd name="connsiteY290" fmla="*/ 1592737 h 1665299"/>
              <a:gd name="connsiteX291" fmla="*/ 1327845 w 1565723"/>
              <a:gd name="connsiteY291" fmla="*/ 1603431 h 1665299"/>
              <a:gd name="connsiteX292" fmla="*/ 1272610 w 1565723"/>
              <a:gd name="connsiteY292" fmla="*/ 1615652 h 1665299"/>
              <a:gd name="connsiteX293" fmla="*/ 1214430 w 1565723"/>
              <a:gd name="connsiteY293" fmla="*/ 1626345 h 1665299"/>
              <a:gd name="connsiteX294" fmla="*/ 1153303 w 1565723"/>
              <a:gd name="connsiteY294" fmla="*/ 1635511 h 1665299"/>
              <a:gd name="connsiteX295" fmla="*/ 1087758 w 1565723"/>
              <a:gd name="connsiteY295" fmla="*/ 1644676 h 1665299"/>
              <a:gd name="connsiteX296" fmla="*/ 1019267 w 1565723"/>
              <a:gd name="connsiteY296" fmla="*/ 1653078 h 1665299"/>
              <a:gd name="connsiteX297" fmla="*/ 947093 w 1565723"/>
              <a:gd name="connsiteY297" fmla="*/ 1658425 h 1665299"/>
              <a:gd name="connsiteX298" fmla="*/ 873447 w 1565723"/>
              <a:gd name="connsiteY298" fmla="*/ 1662244 h 1665299"/>
              <a:gd name="connsiteX299" fmla="*/ 797591 w 1565723"/>
              <a:gd name="connsiteY299" fmla="*/ 1665299 h 1665299"/>
              <a:gd name="connsiteX300" fmla="*/ 726154 w 1565723"/>
              <a:gd name="connsiteY300" fmla="*/ 1663772 h 1665299"/>
              <a:gd name="connsiteX301" fmla="*/ 655453 w 1565723"/>
              <a:gd name="connsiteY301" fmla="*/ 1659952 h 1665299"/>
              <a:gd name="connsiteX302" fmla="*/ 586962 w 1565723"/>
              <a:gd name="connsiteY302" fmla="*/ 1654606 h 1665299"/>
              <a:gd name="connsiteX303" fmla="*/ 517735 w 1565723"/>
              <a:gd name="connsiteY303" fmla="*/ 1647732 h 1665299"/>
              <a:gd name="connsiteX304" fmla="*/ 451453 w 1565723"/>
              <a:gd name="connsiteY304" fmla="*/ 1638566 h 1665299"/>
              <a:gd name="connsiteX305" fmla="*/ 387380 w 1565723"/>
              <a:gd name="connsiteY305" fmla="*/ 1628636 h 1665299"/>
              <a:gd name="connsiteX306" fmla="*/ 326254 w 1565723"/>
              <a:gd name="connsiteY306" fmla="*/ 1617943 h 1665299"/>
              <a:gd name="connsiteX307" fmla="*/ 268810 w 1565723"/>
              <a:gd name="connsiteY307" fmla="*/ 1607250 h 1665299"/>
              <a:gd name="connsiteX308" fmla="*/ 215784 w 1565723"/>
              <a:gd name="connsiteY308" fmla="*/ 1595029 h 1665299"/>
              <a:gd name="connsiteX309" fmla="*/ 166441 w 1565723"/>
              <a:gd name="connsiteY309" fmla="*/ 1584335 h 1665299"/>
              <a:gd name="connsiteX310" fmla="*/ 83957 w 1565723"/>
              <a:gd name="connsiteY310" fmla="*/ 1563712 h 1665299"/>
              <a:gd name="connsiteX311" fmla="*/ 27249 w 1565723"/>
              <a:gd name="connsiteY311" fmla="*/ 1547672 h 1665299"/>
              <a:gd name="connsiteX312" fmla="*/ 0 w 1565723"/>
              <a:gd name="connsiteY312" fmla="*/ 1540034 h 1665299"/>
              <a:gd name="connsiteX313" fmla="*/ 5892 w 1565723"/>
              <a:gd name="connsiteY313" fmla="*/ 1511773 h 1665299"/>
              <a:gd name="connsiteX314" fmla="*/ 13993 w 1565723"/>
              <a:gd name="connsiteY314" fmla="*/ 1485804 h 1665299"/>
              <a:gd name="connsiteX315" fmla="*/ 22094 w 1565723"/>
              <a:gd name="connsiteY315" fmla="*/ 1461362 h 1665299"/>
              <a:gd name="connsiteX316" fmla="*/ 29459 w 1565723"/>
              <a:gd name="connsiteY316" fmla="*/ 1436920 h 1665299"/>
              <a:gd name="connsiteX317" fmla="*/ 39769 w 1565723"/>
              <a:gd name="connsiteY317" fmla="*/ 1415533 h 1665299"/>
              <a:gd name="connsiteX318" fmla="*/ 49343 w 1565723"/>
              <a:gd name="connsiteY318" fmla="*/ 1394910 h 1665299"/>
              <a:gd name="connsiteX319" fmla="*/ 59654 w 1565723"/>
              <a:gd name="connsiteY319" fmla="*/ 1376579 h 1665299"/>
              <a:gd name="connsiteX320" fmla="*/ 71437 w 1565723"/>
              <a:gd name="connsiteY320" fmla="*/ 1357484 h 1665299"/>
              <a:gd name="connsiteX321" fmla="*/ 83221 w 1565723"/>
              <a:gd name="connsiteY321" fmla="*/ 1341444 h 1665299"/>
              <a:gd name="connsiteX322" fmla="*/ 95741 w 1565723"/>
              <a:gd name="connsiteY322" fmla="*/ 1325404 h 1665299"/>
              <a:gd name="connsiteX323" fmla="*/ 108997 w 1565723"/>
              <a:gd name="connsiteY323" fmla="*/ 1310128 h 1665299"/>
              <a:gd name="connsiteX324" fmla="*/ 122253 w 1565723"/>
              <a:gd name="connsiteY324" fmla="*/ 1296379 h 1665299"/>
              <a:gd name="connsiteX325" fmla="*/ 136246 w 1565723"/>
              <a:gd name="connsiteY325" fmla="*/ 1283394 h 1665299"/>
              <a:gd name="connsiteX326" fmla="*/ 150975 w 1565723"/>
              <a:gd name="connsiteY326" fmla="*/ 1271173 h 1665299"/>
              <a:gd name="connsiteX327" fmla="*/ 164968 w 1565723"/>
              <a:gd name="connsiteY327" fmla="*/ 1258952 h 1665299"/>
              <a:gd name="connsiteX328" fmla="*/ 180434 w 1565723"/>
              <a:gd name="connsiteY328" fmla="*/ 1249787 h 1665299"/>
              <a:gd name="connsiteX329" fmla="*/ 212838 w 1565723"/>
              <a:gd name="connsiteY329" fmla="*/ 1229164 h 1665299"/>
              <a:gd name="connsiteX330" fmla="*/ 246716 w 1565723"/>
              <a:gd name="connsiteY330" fmla="*/ 1211596 h 1665299"/>
              <a:gd name="connsiteX331" fmla="*/ 282066 w 1565723"/>
              <a:gd name="connsiteY331" fmla="*/ 1197084 h 1665299"/>
              <a:gd name="connsiteX332" fmla="*/ 318889 w 1565723"/>
              <a:gd name="connsiteY332" fmla="*/ 1181808 h 1665299"/>
              <a:gd name="connsiteX333" fmla="*/ 394009 w 1565723"/>
              <a:gd name="connsiteY333" fmla="*/ 1155074 h 1665299"/>
              <a:gd name="connsiteX334" fmla="*/ 473547 w 1565723"/>
              <a:gd name="connsiteY334" fmla="*/ 1126813 h 1665299"/>
              <a:gd name="connsiteX335" fmla="*/ 492695 w 1565723"/>
              <a:gd name="connsiteY335" fmla="*/ 1118411 h 1665299"/>
              <a:gd name="connsiteX336" fmla="*/ 508897 w 1565723"/>
              <a:gd name="connsiteY336" fmla="*/ 1111537 h 1665299"/>
              <a:gd name="connsiteX337" fmla="*/ 524363 w 1565723"/>
              <a:gd name="connsiteY337" fmla="*/ 1103899 h 1665299"/>
              <a:gd name="connsiteX338" fmla="*/ 537619 w 1565723"/>
              <a:gd name="connsiteY338" fmla="*/ 1095497 h 1665299"/>
              <a:gd name="connsiteX339" fmla="*/ 547930 w 1565723"/>
              <a:gd name="connsiteY339" fmla="*/ 1086331 h 1665299"/>
              <a:gd name="connsiteX340" fmla="*/ 558240 w 1565723"/>
              <a:gd name="connsiteY340" fmla="*/ 1076402 h 1665299"/>
              <a:gd name="connsiteX341" fmla="*/ 565605 w 1565723"/>
              <a:gd name="connsiteY341" fmla="*/ 1067236 h 1665299"/>
              <a:gd name="connsiteX342" fmla="*/ 572233 w 1565723"/>
              <a:gd name="connsiteY342" fmla="*/ 1056543 h 1665299"/>
              <a:gd name="connsiteX343" fmla="*/ 578861 w 1565723"/>
              <a:gd name="connsiteY343" fmla="*/ 1044322 h 1665299"/>
              <a:gd name="connsiteX344" fmla="*/ 582543 w 1565723"/>
              <a:gd name="connsiteY344" fmla="*/ 1032101 h 1665299"/>
              <a:gd name="connsiteX345" fmla="*/ 585489 w 1565723"/>
              <a:gd name="connsiteY345" fmla="*/ 1018352 h 1665299"/>
              <a:gd name="connsiteX346" fmla="*/ 586962 w 1565723"/>
              <a:gd name="connsiteY346" fmla="*/ 1003840 h 1665299"/>
              <a:gd name="connsiteX347" fmla="*/ 588435 w 1565723"/>
              <a:gd name="connsiteY347" fmla="*/ 987800 h 1665299"/>
              <a:gd name="connsiteX348" fmla="*/ 588435 w 1565723"/>
              <a:gd name="connsiteY348" fmla="*/ 970232 h 1665299"/>
              <a:gd name="connsiteX349" fmla="*/ 585548 w 1565723"/>
              <a:gd name="connsiteY349" fmla="*/ 944281 h 1665299"/>
              <a:gd name="connsiteX350" fmla="*/ 569488 w 1565723"/>
              <a:gd name="connsiteY350" fmla="*/ 928854 h 1665299"/>
              <a:gd name="connsiteX351" fmla="*/ 551094 w 1565723"/>
              <a:gd name="connsiteY351" fmla="*/ 909712 h 1665299"/>
              <a:gd name="connsiteX352" fmla="*/ 535642 w 1565723"/>
              <a:gd name="connsiteY352" fmla="*/ 888273 h 1665299"/>
              <a:gd name="connsiteX353" fmla="*/ 520191 w 1565723"/>
              <a:gd name="connsiteY353" fmla="*/ 865304 h 1665299"/>
              <a:gd name="connsiteX354" fmla="*/ 505476 w 1565723"/>
              <a:gd name="connsiteY354" fmla="*/ 842334 h 1665299"/>
              <a:gd name="connsiteX355" fmla="*/ 493703 w 1565723"/>
              <a:gd name="connsiteY355" fmla="*/ 817832 h 1665299"/>
              <a:gd name="connsiteX356" fmla="*/ 481931 w 1565723"/>
              <a:gd name="connsiteY356" fmla="*/ 791800 h 1665299"/>
              <a:gd name="connsiteX357" fmla="*/ 473102 w 1565723"/>
              <a:gd name="connsiteY357" fmla="*/ 765002 h 1665299"/>
              <a:gd name="connsiteX358" fmla="*/ 464272 w 1565723"/>
              <a:gd name="connsiteY358" fmla="*/ 737438 h 1665299"/>
              <a:gd name="connsiteX359" fmla="*/ 459858 w 1565723"/>
              <a:gd name="connsiteY359" fmla="*/ 737438 h 1665299"/>
              <a:gd name="connsiteX360" fmla="*/ 451029 w 1565723"/>
              <a:gd name="connsiteY360" fmla="*/ 736672 h 1665299"/>
              <a:gd name="connsiteX361" fmla="*/ 442199 w 1565723"/>
              <a:gd name="connsiteY361" fmla="*/ 733609 h 1665299"/>
              <a:gd name="connsiteX362" fmla="*/ 435577 w 1565723"/>
              <a:gd name="connsiteY362" fmla="*/ 731312 h 1665299"/>
              <a:gd name="connsiteX363" fmla="*/ 430427 w 1565723"/>
              <a:gd name="connsiteY363" fmla="*/ 725953 h 1665299"/>
              <a:gd name="connsiteX364" fmla="*/ 425276 w 1565723"/>
              <a:gd name="connsiteY364" fmla="*/ 720593 h 1665299"/>
              <a:gd name="connsiteX365" fmla="*/ 419390 w 1565723"/>
              <a:gd name="connsiteY365" fmla="*/ 714468 h 1665299"/>
              <a:gd name="connsiteX366" fmla="*/ 410561 w 1565723"/>
              <a:gd name="connsiteY366" fmla="*/ 699920 h 1665299"/>
              <a:gd name="connsiteX367" fmla="*/ 401732 w 1565723"/>
              <a:gd name="connsiteY367" fmla="*/ 682310 h 1665299"/>
              <a:gd name="connsiteX368" fmla="*/ 393638 w 1565723"/>
              <a:gd name="connsiteY368" fmla="*/ 663168 h 1665299"/>
              <a:gd name="connsiteX369" fmla="*/ 386281 w 1565723"/>
              <a:gd name="connsiteY369" fmla="*/ 643261 h 1665299"/>
              <a:gd name="connsiteX370" fmla="*/ 379659 w 1565723"/>
              <a:gd name="connsiteY370" fmla="*/ 622588 h 1665299"/>
              <a:gd name="connsiteX371" fmla="*/ 374508 w 1565723"/>
              <a:gd name="connsiteY371" fmla="*/ 602681 h 1665299"/>
              <a:gd name="connsiteX372" fmla="*/ 370094 w 1565723"/>
              <a:gd name="connsiteY372" fmla="*/ 575117 h 1665299"/>
              <a:gd name="connsiteX373" fmla="*/ 367886 w 1565723"/>
              <a:gd name="connsiteY373" fmla="*/ 562867 h 1665299"/>
              <a:gd name="connsiteX374" fmla="*/ 367886 w 1565723"/>
              <a:gd name="connsiteY374" fmla="*/ 552147 h 1665299"/>
              <a:gd name="connsiteX375" fmla="*/ 369358 w 1565723"/>
              <a:gd name="connsiteY375" fmla="*/ 536068 h 1665299"/>
              <a:gd name="connsiteX376" fmla="*/ 371565 w 1565723"/>
              <a:gd name="connsiteY376" fmla="*/ 529177 h 1665299"/>
              <a:gd name="connsiteX377" fmla="*/ 374508 w 1565723"/>
              <a:gd name="connsiteY377" fmla="*/ 521521 h 1665299"/>
              <a:gd name="connsiteX378" fmla="*/ 383337 w 1565723"/>
              <a:gd name="connsiteY378" fmla="*/ 509270 h 1665299"/>
              <a:gd name="connsiteX379" fmla="*/ 393638 w 1565723"/>
              <a:gd name="connsiteY379" fmla="*/ 499316 h 1665299"/>
              <a:gd name="connsiteX380" fmla="*/ 401732 w 1565723"/>
              <a:gd name="connsiteY380" fmla="*/ 495488 h 1665299"/>
              <a:gd name="connsiteX381" fmla="*/ 409351 w 1565723"/>
              <a:gd name="connsiteY381" fmla="*/ 493789 h 1665299"/>
              <a:gd name="connsiteX382" fmla="*/ 409089 w 1565723"/>
              <a:gd name="connsiteY382" fmla="*/ 493008 h 1665299"/>
              <a:gd name="connsiteX383" fmla="*/ 395845 w 1565723"/>
              <a:gd name="connsiteY383" fmla="*/ 436358 h 1665299"/>
              <a:gd name="connsiteX384" fmla="*/ 389223 w 1565723"/>
              <a:gd name="connsiteY384" fmla="*/ 406502 h 1665299"/>
              <a:gd name="connsiteX385" fmla="*/ 382601 w 1565723"/>
              <a:gd name="connsiteY385" fmla="*/ 373584 h 1665299"/>
              <a:gd name="connsiteX386" fmla="*/ 378922 w 1565723"/>
              <a:gd name="connsiteY386" fmla="*/ 348321 h 1665299"/>
              <a:gd name="connsiteX387" fmla="*/ 375979 w 1565723"/>
              <a:gd name="connsiteY387" fmla="*/ 325355 h 1665299"/>
              <a:gd name="connsiteX388" fmla="*/ 375243 w 1565723"/>
              <a:gd name="connsiteY388" fmla="*/ 303154 h 1665299"/>
              <a:gd name="connsiteX389" fmla="*/ 375243 w 1565723"/>
              <a:gd name="connsiteY389" fmla="*/ 281719 h 1665299"/>
              <a:gd name="connsiteX390" fmla="*/ 375979 w 1565723"/>
              <a:gd name="connsiteY390" fmla="*/ 262580 h 1665299"/>
              <a:gd name="connsiteX391" fmla="*/ 378922 w 1565723"/>
              <a:gd name="connsiteY391" fmla="*/ 244973 h 1665299"/>
              <a:gd name="connsiteX392" fmla="*/ 381129 w 1565723"/>
              <a:gd name="connsiteY392" fmla="*/ 228897 h 1665299"/>
              <a:gd name="connsiteX393" fmla="*/ 387016 w 1565723"/>
              <a:gd name="connsiteY393" fmla="*/ 212820 h 1665299"/>
              <a:gd name="connsiteX394" fmla="*/ 392166 w 1565723"/>
              <a:gd name="connsiteY394" fmla="*/ 199041 h 1665299"/>
              <a:gd name="connsiteX395" fmla="*/ 397316 w 1565723"/>
              <a:gd name="connsiteY395" fmla="*/ 186026 h 1665299"/>
              <a:gd name="connsiteX396" fmla="*/ 403938 w 1565723"/>
              <a:gd name="connsiteY396" fmla="*/ 174543 h 1665299"/>
              <a:gd name="connsiteX397" fmla="*/ 409825 w 1565723"/>
              <a:gd name="connsiteY397" fmla="*/ 163826 h 1665299"/>
              <a:gd name="connsiteX398" fmla="*/ 417918 w 1565723"/>
              <a:gd name="connsiteY398" fmla="*/ 153108 h 1665299"/>
              <a:gd name="connsiteX399" fmla="*/ 426012 w 1565723"/>
              <a:gd name="connsiteY399" fmla="*/ 145453 h 1665299"/>
              <a:gd name="connsiteX400" fmla="*/ 434841 w 1565723"/>
              <a:gd name="connsiteY400" fmla="*/ 137032 h 1665299"/>
              <a:gd name="connsiteX401" fmla="*/ 442934 w 1565723"/>
              <a:gd name="connsiteY401" fmla="*/ 130142 h 1665299"/>
              <a:gd name="connsiteX402" fmla="*/ 460593 w 1565723"/>
              <a:gd name="connsiteY402" fmla="*/ 117893 h 1665299"/>
              <a:gd name="connsiteX403" fmla="*/ 477516 w 1565723"/>
              <a:gd name="connsiteY403" fmla="*/ 108707 h 1665299"/>
              <a:gd name="connsiteX404" fmla="*/ 494438 w 1565723"/>
              <a:gd name="connsiteY404" fmla="*/ 101817 h 1665299"/>
              <a:gd name="connsiteX405" fmla="*/ 509890 w 1565723"/>
              <a:gd name="connsiteY405" fmla="*/ 96458 h 1665299"/>
              <a:gd name="connsiteX406" fmla="*/ 534906 w 1565723"/>
              <a:gd name="connsiteY406" fmla="*/ 91099 h 1665299"/>
              <a:gd name="connsiteX407" fmla="*/ 542999 w 1565723"/>
              <a:gd name="connsiteY407" fmla="*/ 88037 h 1665299"/>
              <a:gd name="connsiteX408" fmla="*/ 546678 w 1565723"/>
              <a:gd name="connsiteY408" fmla="*/ 87272 h 1665299"/>
              <a:gd name="connsiteX409" fmla="*/ 567280 w 1565723"/>
              <a:gd name="connsiteY409" fmla="*/ 70430 h 1665299"/>
              <a:gd name="connsiteX410" fmla="*/ 588617 w 1565723"/>
              <a:gd name="connsiteY410" fmla="*/ 55884 h 1665299"/>
              <a:gd name="connsiteX411" fmla="*/ 610690 w 1565723"/>
              <a:gd name="connsiteY411" fmla="*/ 42105 h 1665299"/>
              <a:gd name="connsiteX412" fmla="*/ 633499 w 1565723"/>
              <a:gd name="connsiteY412" fmla="*/ 31387 h 1665299"/>
              <a:gd name="connsiteX413" fmla="*/ 658515 w 1565723"/>
              <a:gd name="connsiteY413" fmla="*/ 22201 h 1665299"/>
              <a:gd name="connsiteX414" fmla="*/ 683532 w 1565723"/>
              <a:gd name="connsiteY414" fmla="*/ 13780 h 1665299"/>
              <a:gd name="connsiteX415" fmla="*/ 709284 w 1565723"/>
              <a:gd name="connsiteY415" fmla="*/ 6890 h 1665299"/>
              <a:gd name="connsiteX416" fmla="*/ 734300 w 1565723"/>
              <a:gd name="connsiteY416" fmla="*/ 3062 h 166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</a:cxnLst>
            <a:rect l="l" t="t" r="r" b="b"/>
            <a:pathLst>
              <a:path w="1565723" h="1665299">
                <a:moveTo>
                  <a:pt x="955194" y="964633"/>
                </a:moveTo>
                <a:lnTo>
                  <a:pt x="951354" y="967903"/>
                </a:lnTo>
                <a:lnTo>
                  <a:pt x="935167" y="980153"/>
                </a:lnTo>
                <a:lnTo>
                  <a:pt x="918244" y="990873"/>
                </a:lnTo>
                <a:lnTo>
                  <a:pt x="899850" y="1000061"/>
                </a:lnTo>
                <a:lnTo>
                  <a:pt x="874833" y="1011546"/>
                </a:lnTo>
                <a:lnTo>
                  <a:pt x="862325" y="1016905"/>
                </a:lnTo>
                <a:lnTo>
                  <a:pt x="849081" y="1019202"/>
                </a:lnTo>
                <a:lnTo>
                  <a:pt x="834366" y="1022265"/>
                </a:lnTo>
                <a:lnTo>
                  <a:pt x="820386" y="1024562"/>
                </a:lnTo>
                <a:lnTo>
                  <a:pt x="806407" y="1026093"/>
                </a:lnTo>
                <a:lnTo>
                  <a:pt x="790220" y="1026093"/>
                </a:lnTo>
                <a:lnTo>
                  <a:pt x="773297" y="1026093"/>
                </a:lnTo>
                <a:lnTo>
                  <a:pt x="755638" y="1023031"/>
                </a:lnTo>
                <a:lnTo>
                  <a:pt x="727679" y="1019202"/>
                </a:lnTo>
                <a:lnTo>
                  <a:pt x="701927" y="1012311"/>
                </a:lnTo>
                <a:lnTo>
                  <a:pt x="677646" y="1003123"/>
                </a:lnTo>
                <a:lnTo>
                  <a:pt x="652630" y="992404"/>
                </a:lnTo>
                <a:lnTo>
                  <a:pt x="630557" y="978622"/>
                </a:lnTo>
                <a:lnTo>
                  <a:pt x="610283" y="965260"/>
                </a:lnTo>
                <a:lnTo>
                  <a:pt x="610529" y="968705"/>
                </a:lnTo>
                <a:lnTo>
                  <a:pt x="610529" y="987800"/>
                </a:lnTo>
                <a:lnTo>
                  <a:pt x="609056" y="1003840"/>
                </a:lnTo>
                <a:lnTo>
                  <a:pt x="607583" y="1019880"/>
                </a:lnTo>
                <a:lnTo>
                  <a:pt x="605374" y="1035156"/>
                </a:lnTo>
                <a:lnTo>
                  <a:pt x="600955" y="1048141"/>
                </a:lnTo>
                <a:lnTo>
                  <a:pt x="597273" y="1060362"/>
                </a:lnTo>
                <a:lnTo>
                  <a:pt x="592117" y="1071055"/>
                </a:lnTo>
                <a:lnTo>
                  <a:pt x="585489" y="1081749"/>
                </a:lnTo>
                <a:lnTo>
                  <a:pt x="577388" y="1091678"/>
                </a:lnTo>
                <a:lnTo>
                  <a:pt x="570024" y="1099316"/>
                </a:lnTo>
                <a:lnTo>
                  <a:pt x="560450" y="1107718"/>
                </a:lnTo>
                <a:lnTo>
                  <a:pt x="550139" y="1116120"/>
                </a:lnTo>
                <a:lnTo>
                  <a:pt x="539829" y="1122230"/>
                </a:lnTo>
                <a:lnTo>
                  <a:pt x="515525" y="1134451"/>
                </a:lnTo>
                <a:lnTo>
                  <a:pt x="801273" y="1361303"/>
                </a:lnTo>
                <a:lnTo>
                  <a:pt x="1041361" y="1129105"/>
                </a:lnTo>
                <a:lnTo>
                  <a:pt x="1029577" y="1121467"/>
                </a:lnTo>
                <a:lnTo>
                  <a:pt x="1017794" y="1113065"/>
                </a:lnTo>
                <a:lnTo>
                  <a:pt x="1008220" y="1103899"/>
                </a:lnTo>
                <a:lnTo>
                  <a:pt x="999382" y="1093969"/>
                </a:lnTo>
                <a:lnTo>
                  <a:pt x="992018" y="1084804"/>
                </a:lnTo>
                <a:lnTo>
                  <a:pt x="983916" y="1074110"/>
                </a:lnTo>
                <a:lnTo>
                  <a:pt x="977288" y="1063417"/>
                </a:lnTo>
                <a:lnTo>
                  <a:pt x="972133" y="1052724"/>
                </a:lnTo>
                <a:lnTo>
                  <a:pt x="966978" y="1040503"/>
                </a:lnTo>
                <a:lnTo>
                  <a:pt x="963295" y="1029046"/>
                </a:lnTo>
                <a:lnTo>
                  <a:pt x="958140" y="1005368"/>
                </a:lnTo>
                <a:lnTo>
                  <a:pt x="955194" y="980926"/>
                </a:lnTo>
                <a:close/>
                <a:moveTo>
                  <a:pt x="536377" y="260284"/>
                </a:moveTo>
                <a:lnTo>
                  <a:pt x="528284" y="277891"/>
                </a:lnTo>
                <a:lnTo>
                  <a:pt x="515776" y="304685"/>
                </a:lnTo>
                <a:lnTo>
                  <a:pt x="498853" y="341431"/>
                </a:lnTo>
                <a:lnTo>
                  <a:pt x="490759" y="361335"/>
                </a:lnTo>
                <a:lnTo>
                  <a:pt x="484138" y="384302"/>
                </a:lnTo>
                <a:lnTo>
                  <a:pt x="477516" y="408799"/>
                </a:lnTo>
                <a:lnTo>
                  <a:pt x="473837" y="434827"/>
                </a:lnTo>
                <a:lnTo>
                  <a:pt x="470894" y="461621"/>
                </a:lnTo>
                <a:lnTo>
                  <a:pt x="470894" y="489946"/>
                </a:lnTo>
                <a:lnTo>
                  <a:pt x="473837" y="518271"/>
                </a:lnTo>
                <a:lnTo>
                  <a:pt x="476780" y="533582"/>
                </a:lnTo>
                <a:lnTo>
                  <a:pt x="478987" y="548127"/>
                </a:lnTo>
                <a:lnTo>
                  <a:pt x="484138" y="563438"/>
                </a:lnTo>
                <a:lnTo>
                  <a:pt x="489288" y="579515"/>
                </a:lnTo>
                <a:lnTo>
                  <a:pt x="495910" y="594060"/>
                </a:lnTo>
                <a:lnTo>
                  <a:pt x="502532" y="610902"/>
                </a:lnTo>
                <a:lnTo>
                  <a:pt x="480459" y="617026"/>
                </a:lnTo>
                <a:lnTo>
                  <a:pt x="463536" y="622385"/>
                </a:lnTo>
                <a:lnTo>
                  <a:pt x="446613" y="588701"/>
                </a:lnTo>
                <a:lnTo>
                  <a:pt x="431162" y="556548"/>
                </a:lnTo>
                <a:lnTo>
                  <a:pt x="419390" y="523630"/>
                </a:lnTo>
                <a:lnTo>
                  <a:pt x="418836" y="521985"/>
                </a:lnTo>
                <a:lnTo>
                  <a:pt x="415711" y="521521"/>
                </a:lnTo>
                <a:lnTo>
                  <a:pt x="413504" y="522286"/>
                </a:lnTo>
                <a:lnTo>
                  <a:pt x="409089" y="523818"/>
                </a:lnTo>
                <a:lnTo>
                  <a:pt x="403939" y="529177"/>
                </a:lnTo>
                <a:lnTo>
                  <a:pt x="398789" y="537600"/>
                </a:lnTo>
                <a:lnTo>
                  <a:pt x="397317" y="541428"/>
                </a:lnTo>
                <a:lnTo>
                  <a:pt x="396581" y="552147"/>
                </a:lnTo>
                <a:lnTo>
                  <a:pt x="396581" y="564398"/>
                </a:lnTo>
                <a:lnTo>
                  <a:pt x="398789" y="579711"/>
                </a:lnTo>
                <a:lnTo>
                  <a:pt x="401732" y="594259"/>
                </a:lnTo>
                <a:lnTo>
                  <a:pt x="406882" y="611869"/>
                </a:lnTo>
                <a:lnTo>
                  <a:pt x="417183" y="644792"/>
                </a:lnTo>
                <a:lnTo>
                  <a:pt x="423805" y="660871"/>
                </a:lnTo>
                <a:lnTo>
                  <a:pt x="430427" y="675419"/>
                </a:lnTo>
                <a:lnTo>
                  <a:pt x="439256" y="691498"/>
                </a:lnTo>
                <a:lnTo>
                  <a:pt x="447350" y="702983"/>
                </a:lnTo>
                <a:lnTo>
                  <a:pt x="451029" y="705280"/>
                </a:lnTo>
                <a:lnTo>
                  <a:pt x="452500" y="706811"/>
                </a:lnTo>
                <a:lnTo>
                  <a:pt x="459858" y="708343"/>
                </a:lnTo>
                <a:lnTo>
                  <a:pt x="462801" y="708343"/>
                </a:lnTo>
                <a:lnTo>
                  <a:pt x="466480" y="706811"/>
                </a:lnTo>
                <a:lnTo>
                  <a:pt x="481931" y="694561"/>
                </a:lnTo>
                <a:lnTo>
                  <a:pt x="487081" y="714468"/>
                </a:lnTo>
                <a:lnTo>
                  <a:pt x="491496" y="729781"/>
                </a:lnTo>
                <a:lnTo>
                  <a:pt x="498854" y="755048"/>
                </a:lnTo>
                <a:lnTo>
                  <a:pt x="509155" y="779549"/>
                </a:lnTo>
                <a:lnTo>
                  <a:pt x="520191" y="804050"/>
                </a:lnTo>
                <a:lnTo>
                  <a:pt x="530492" y="827020"/>
                </a:lnTo>
                <a:lnTo>
                  <a:pt x="543000" y="848459"/>
                </a:lnTo>
                <a:lnTo>
                  <a:pt x="557715" y="870663"/>
                </a:lnTo>
                <a:lnTo>
                  <a:pt x="573167" y="889039"/>
                </a:lnTo>
                <a:lnTo>
                  <a:pt x="588618" y="908181"/>
                </a:lnTo>
                <a:lnTo>
                  <a:pt x="607012" y="924260"/>
                </a:lnTo>
                <a:lnTo>
                  <a:pt x="625407" y="941105"/>
                </a:lnTo>
                <a:lnTo>
                  <a:pt x="644537" y="954121"/>
                </a:lnTo>
                <a:lnTo>
                  <a:pt x="665874" y="964840"/>
                </a:lnTo>
                <a:lnTo>
                  <a:pt x="687947" y="976325"/>
                </a:lnTo>
                <a:lnTo>
                  <a:pt x="710020" y="983982"/>
                </a:lnTo>
                <a:lnTo>
                  <a:pt x="734301" y="990873"/>
                </a:lnTo>
                <a:lnTo>
                  <a:pt x="759317" y="994701"/>
                </a:lnTo>
                <a:lnTo>
                  <a:pt x="774768" y="996232"/>
                </a:lnTo>
                <a:lnTo>
                  <a:pt x="790220" y="996232"/>
                </a:lnTo>
                <a:lnTo>
                  <a:pt x="817443" y="994701"/>
                </a:lnTo>
                <a:lnTo>
                  <a:pt x="842459" y="990873"/>
                </a:lnTo>
                <a:lnTo>
                  <a:pt x="866004" y="983982"/>
                </a:lnTo>
                <a:lnTo>
                  <a:pt x="888077" y="974794"/>
                </a:lnTo>
                <a:lnTo>
                  <a:pt x="908679" y="962543"/>
                </a:lnTo>
                <a:lnTo>
                  <a:pt x="929280" y="948761"/>
                </a:lnTo>
                <a:lnTo>
                  <a:pt x="947675" y="932682"/>
                </a:lnTo>
                <a:lnTo>
                  <a:pt x="964598" y="913540"/>
                </a:lnTo>
                <a:lnTo>
                  <a:pt x="981520" y="895164"/>
                </a:lnTo>
                <a:lnTo>
                  <a:pt x="996972" y="872960"/>
                </a:lnTo>
                <a:lnTo>
                  <a:pt x="1011687" y="849990"/>
                </a:lnTo>
                <a:lnTo>
                  <a:pt x="1024195" y="825489"/>
                </a:lnTo>
                <a:lnTo>
                  <a:pt x="1035967" y="800222"/>
                </a:lnTo>
                <a:lnTo>
                  <a:pt x="1047740" y="772658"/>
                </a:lnTo>
                <a:lnTo>
                  <a:pt x="1057305" y="745860"/>
                </a:lnTo>
                <a:lnTo>
                  <a:pt x="1066134" y="717531"/>
                </a:lnTo>
                <a:lnTo>
                  <a:pt x="1069813" y="705280"/>
                </a:lnTo>
                <a:lnTo>
                  <a:pt x="1083057" y="708343"/>
                </a:lnTo>
                <a:lnTo>
                  <a:pt x="1086736" y="708343"/>
                </a:lnTo>
                <a:lnTo>
                  <a:pt x="1089679" y="708343"/>
                </a:lnTo>
                <a:lnTo>
                  <a:pt x="1093358" y="706811"/>
                </a:lnTo>
                <a:lnTo>
                  <a:pt x="1097037" y="703749"/>
                </a:lnTo>
                <a:lnTo>
                  <a:pt x="1102923" y="696858"/>
                </a:lnTo>
                <a:lnTo>
                  <a:pt x="1110280" y="685373"/>
                </a:lnTo>
                <a:lnTo>
                  <a:pt x="1116902" y="670059"/>
                </a:lnTo>
                <a:lnTo>
                  <a:pt x="1124996" y="653980"/>
                </a:lnTo>
                <a:lnTo>
                  <a:pt x="1130882" y="634839"/>
                </a:lnTo>
                <a:lnTo>
                  <a:pt x="1136033" y="615697"/>
                </a:lnTo>
                <a:lnTo>
                  <a:pt x="1141919" y="597321"/>
                </a:lnTo>
                <a:lnTo>
                  <a:pt x="1145598" y="572820"/>
                </a:lnTo>
                <a:lnTo>
                  <a:pt x="1147069" y="552147"/>
                </a:lnTo>
                <a:lnTo>
                  <a:pt x="1145598" y="541428"/>
                </a:lnTo>
                <a:lnTo>
                  <a:pt x="1144126" y="537600"/>
                </a:lnTo>
                <a:lnTo>
                  <a:pt x="1140028" y="531913"/>
                </a:lnTo>
                <a:lnTo>
                  <a:pt x="1136032" y="548127"/>
                </a:lnTo>
                <a:lnTo>
                  <a:pt x="1127938" y="575687"/>
                </a:lnTo>
                <a:lnTo>
                  <a:pt x="1117637" y="599419"/>
                </a:lnTo>
                <a:lnTo>
                  <a:pt x="1112487" y="609371"/>
                </a:lnTo>
                <a:lnTo>
                  <a:pt x="1107336" y="617026"/>
                </a:lnTo>
                <a:lnTo>
                  <a:pt x="1090414" y="620088"/>
                </a:lnTo>
                <a:lnTo>
                  <a:pt x="1070548" y="622385"/>
                </a:lnTo>
                <a:lnTo>
                  <a:pt x="1075698" y="609371"/>
                </a:lnTo>
                <a:lnTo>
                  <a:pt x="1080849" y="597122"/>
                </a:lnTo>
                <a:lnTo>
                  <a:pt x="1087471" y="571094"/>
                </a:lnTo>
                <a:lnTo>
                  <a:pt x="1091885" y="546596"/>
                </a:lnTo>
                <a:lnTo>
                  <a:pt x="1092621" y="521333"/>
                </a:lnTo>
                <a:lnTo>
                  <a:pt x="1092621" y="498367"/>
                </a:lnTo>
                <a:lnTo>
                  <a:pt x="1092621" y="475401"/>
                </a:lnTo>
                <a:lnTo>
                  <a:pt x="1090414" y="433296"/>
                </a:lnTo>
                <a:lnTo>
                  <a:pt x="1080849" y="444014"/>
                </a:lnTo>
                <a:lnTo>
                  <a:pt x="1072019" y="452435"/>
                </a:lnTo>
                <a:lnTo>
                  <a:pt x="1061719" y="460090"/>
                </a:lnTo>
                <a:lnTo>
                  <a:pt x="1049946" y="466980"/>
                </a:lnTo>
                <a:lnTo>
                  <a:pt x="1038174" y="472339"/>
                </a:lnTo>
                <a:lnTo>
                  <a:pt x="1026401" y="477698"/>
                </a:lnTo>
                <a:lnTo>
                  <a:pt x="1002121" y="486119"/>
                </a:lnTo>
                <a:lnTo>
                  <a:pt x="988877" y="489946"/>
                </a:lnTo>
                <a:lnTo>
                  <a:pt x="974897" y="493008"/>
                </a:lnTo>
                <a:lnTo>
                  <a:pt x="958710" y="494539"/>
                </a:lnTo>
                <a:lnTo>
                  <a:pt x="944731" y="495305"/>
                </a:lnTo>
                <a:lnTo>
                  <a:pt x="927808" y="494539"/>
                </a:lnTo>
                <a:lnTo>
                  <a:pt x="912357" y="494539"/>
                </a:lnTo>
                <a:lnTo>
                  <a:pt x="878511" y="488415"/>
                </a:lnTo>
                <a:lnTo>
                  <a:pt x="843194" y="480760"/>
                </a:lnTo>
                <a:lnTo>
                  <a:pt x="809349" y="470042"/>
                </a:lnTo>
                <a:lnTo>
                  <a:pt x="774032" y="457794"/>
                </a:lnTo>
                <a:lnTo>
                  <a:pt x="739450" y="441717"/>
                </a:lnTo>
                <a:lnTo>
                  <a:pt x="705605" y="424110"/>
                </a:lnTo>
                <a:lnTo>
                  <a:pt x="672495" y="403440"/>
                </a:lnTo>
                <a:lnTo>
                  <a:pt x="643064" y="383536"/>
                </a:lnTo>
                <a:lnTo>
                  <a:pt x="615841" y="360570"/>
                </a:lnTo>
                <a:lnTo>
                  <a:pt x="589353" y="336072"/>
                </a:lnTo>
                <a:lnTo>
                  <a:pt x="577581" y="323824"/>
                </a:lnTo>
                <a:lnTo>
                  <a:pt x="567280" y="311575"/>
                </a:lnTo>
                <a:lnTo>
                  <a:pt x="558450" y="299326"/>
                </a:lnTo>
                <a:lnTo>
                  <a:pt x="548885" y="285547"/>
                </a:lnTo>
                <a:lnTo>
                  <a:pt x="542999" y="273298"/>
                </a:lnTo>
                <a:close/>
                <a:moveTo>
                  <a:pt x="761524" y="0"/>
                </a:moveTo>
                <a:lnTo>
                  <a:pt x="787276" y="0"/>
                </a:lnTo>
                <a:lnTo>
                  <a:pt x="813028" y="0"/>
                </a:lnTo>
                <a:lnTo>
                  <a:pt x="839515" y="3062"/>
                </a:lnTo>
                <a:lnTo>
                  <a:pt x="865267" y="8421"/>
                </a:lnTo>
                <a:lnTo>
                  <a:pt x="891019" y="13780"/>
                </a:lnTo>
                <a:lnTo>
                  <a:pt x="917507" y="22201"/>
                </a:lnTo>
                <a:lnTo>
                  <a:pt x="941788" y="32918"/>
                </a:lnTo>
                <a:lnTo>
                  <a:pt x="965332" y="43636"/>
                </a:lnTo>
                <a:lnTo>
                  <a:pt x="988877" y="57415"/>
                </a:lnTo>
                <a:lnTo>
                  <a:pt x="1010950" y="71961"/>
                </a:lnTo>
                <a:lnTo>
                  <a:pt x="1031552" y="89568"/>
                </a:lnTo>
                <a:lnTo>
                  <a:pt x="1052889" y="108707"/>
                </a:lnTo>
                <a:lnTo>
                  <a:pt x="1070548" y="128611"/>
                </a:lnTo>
                <a:lnTo>
                  <a:pt x="1087471" y="150811"/>
                </a:lnTo>
                <a:lnTo>
                  <a:pt x="1104393" y="174543"/>
                </a:lnTo>
                <a:lnTo>
                  <a:pt x="1117637" y="200572"/>
                </a:lnTo>
                <a:lnTo>
                  <a:pt x="1130881" y="228897"/>
                </a:lnTo>
                <a:lnTo>
                  <a:pt x="1141182" y="258753"/>
                </a:lnTo>
                <a:lnTo>
                  <a:pt x="1148540" y="290140"/>
                </a:lnTo>
                <a:lnTo>
                  <a:pt x="1155162" y="322293"/>
                </a:lnTo>
                <a:lnTo>
                  <a:pt x="1158105" y="357508"/>
                </a:lnTo>
                <a:lnTo>
                  <a:pt x="1159576" y="394254"/>
                </a:lnTo>
                <a:lnTo>
                  <a:pt x="1158105" y="433296"/>
                </a:lnTo>
                <a:lnTo>
                  <a:pt x="1153690" y="465449"/>
                </a:lnTo>
                <a:lnTo>
                  <a:pt x="1150011" y="491477"/>
                </a:lnTo>
                <a:lnTo>
                  <a:pt x="1148231" y="498682"/>
                </a:lnTo>
                <a:lnTo>
                  <a:pt x="1149276" y="499316"/>
                </a:lnTo>
                <a:lnTo>
                  <a:pt x="1158841" y="509270"/>
                </a:lnTo>
                <a:lnTo>
                  <a:pt x="1167671" y="519989"/>
                </a:lnTo>
                <a:lnTo>
                  <a:pt x="1171350" y="528412"/>
                </a:lnTo>
                <a:lnTo>
                  <a:pt x="1174293" y="536068"/>
                </a:lnTo>
                <a:lnTo>
                  <a:pt x="1175764" y="544491"/>
                </a:lnTo>
                <a:lnTo>
                  <a:pt x="1175764" y="552147"/>
                </a:lnTo>
                <a:lnTo>
                  <a:pt x="1174293" y="568992"/>
                </a:lnTo>
                <a:lnTo>
                  <a:pt x="1172821" y="585071"/>
                </a:lnTo>
                <a:lnTo>
                  <a:pt x="1169142" y="602681"/>
                </a:lnTo>
                <a:lnTo>
                  <a:pt x="1164728" y="620291"/>
                </a:lnTo>
                <a:lnTo>
                  <a:pt x="1152955" y="656277"/>
                </a:lnTo>
                <a:lnTo>
                  <a:pt x="1147069" y="673122"/>
                </a:lnTo>
                <a:lnTo>
                  <a:pt x="1140447" y="689201"/>
                </a:lnTo>
                <a:lnTo>
                  <a:pt x="1130882" y="706811"/>
                </a:lnTo>
                <a:lnTo>
                  <a:pt x="1125732" y="714468"/>
                </a:lnTo>
                <a:lnTo>
                  <a:pt x="1119846" y="722890"/>
                </a:lnTo>
                <a:lnTo>
                  <a:pt x="1113224" y="729781"/>
                </a:lnTo>
                <a:lnTo>
                  <a:pt x="1105130" y="733609"/>
                </a:lnTo>
                <a:lnTo>
                  <a:pt x="1097037" y="736672"/>
                </a:lnTo>
                <a:lnTo>
                  <a:pt x="1089679" y="737438"/>
                </a:lnTo>
                <a:lnTo>
                  <a:pt x="1076435" y="778784"/>
                </a:lnTo>
                <a:lnTo>
                  <a:pt x="1059512" y="817832"/>
                </a:lnTo>
                <a:lnTo>
                  <a:pt x="1050683" y="836974"/>
                </a:lnTo>
                <a:lnTo>
                  <a:pt x="1041118" y="853819"/>
                </a:lnTo>
                <a:lnTo>
                  <a:pt x="1030817" y="872960"/>
                </a:lnTo>
                <a:lnTo>
                  <a:pt x="1020516" y="889039"/>
                </a:lnTo>
                <a:lnTo>
                  <a:pt x="1007272" y="906649"/>
                </a:lnTo>
                <a:lnTo>
                  <a:pt x="994764" y="923494"/>
                </a:lnTo>
                <a:lnTo>
                  <a:pt x="981520" y="939573"/>
                </a:lnTo>
                <a:lnTo>
                  <a:pt x="977288" y="943977"/>
                </a:lnTo>
                <a:lnTo>
                  <a:pt x="977288" y="960303"/>
                </a:lnTo>
                <a:lnTo>
                  <a:pt x="978761" y="977107"/>
                </a:lnTo>
                <a:lnTo>
                  <a:pt x="980234" y="993147"/>
                </a:lnTo>
                <a:lnTo>
                  <a:pt x="982444" y="1007659"/>
                </a:lnTo>
                <a:lnTo>
                  <a:pt x="986126" y="1022935"/>
                </a:lnTo>
                <a:lnTo>
                  <a:pt x="992018" y="1035920"/>
                </a:lnTo>
                <a:lnTo>
                  <a:pt x="997173" y="1049668"/>
                </a:lnTo>
                <a:lnTo>
                  <a:pt x="1004537" y="1061889"/>
                </a:lnTo>
                <a:lnTo>
                  <a:pt x="1012639" y="1072583"/>
                </a:lnTo>
                <a:lnTo>
                  <a:pt x="1021476" y="1083276"/>
                </a:lnTo>
                <a:lnTo>
                  <a:pt x="1033260" y="1093969"/>
                </a:lnTo>
                <a:lnTo>
                  <a:pt x="1045043" y="1103899"/>
                </a:lnTo>
                <a:lnTo>
                  <a:pt x="1058299" y="1111537"/>
                </a:lnTo>
                <a:lnTo>
                  <a:pt x="1073765" y="1119939"/>
                </a:lnTo>
                <a:lnTo>
                  <a:pt x="1089231" y="1126813"/>
                </a:lnTo>
                <a:lnTo>
                  <a:pt x="1129736" y="1139798"/>
                </a:lnTo>
                <a:lnTo>
                  <a:pt x="1168769" y="1153547"/>
                </a:lnTo>
                <a:lnTo>
                  <a:pt x="1245361" y="1180280"/>
                </a:lnTo>
                <a:lnTo>
                  <a:pt x="1282921" y="1194029"/>
                </a:lnTo>
                <a:lnTo>
                  <a:pt x="1318271" y="1210069"/>
                </a:lnTo>
                <a:lnTo>
                  <a:pt x="1353621" y="1226872"/>
                </a:lnTo>
                <a:lnTo>
                  <a:pt x="1386026" y="1245204"/>
                </a:lnTo>
                <a:lnTo>
                  <a:pt x="1401492" y="1255897"/>
                </a:lnTo>
                <a:lnTo>
                  <a:pt x="1416221" y="1267354"/>
                </a:lnTo>
                <a:lnTo>
                  <a:pt x="1431687" y="1278811"/>
                </a:lnTo>
                <a:lnTo>
                  <a:pt x="1445680" y="1292560"/>
                </a:lnTo>
                <a:lnTo>
                  <a:pt x="1458936" y="1306309"/>
                </a:lnTo>
                <a:lnTo>
                  <a:pt x="1472192" y="1320821"/>
                </a:lnTo>
                <a:lnTo>
                  <a:pt x="1484712" y="1336861"/>
                </a:lnTo>
                <a:lnTo>
                  <a:pt x="1496496" y="1354429"/>
                </a:lnTo>
                <a:lnTo>
                  <a:pt x="1507543" y="1371996"/>
                </a:lnTo>
                <a:lnTo>
                  <a:pt x="1517853" y="1392619"/>
                </a:lnTo>
                <a:lnTo>
                  <a:pt x="1528164" y="1412478"/>
                </a:lnTo>
                <a:lnTo>
                  <a:pt x="1537001" y="1436156"/>
                </a:lnTo>
                <a:lnTo>
                  <a:pt x="1545102" y="1459071"/>
                </a:lnTo>
                <a:lnTo>
                  <a:pt x="1552467" y="1484276"/>
                </a:lnTo>
                <a:lnTo>
                  <a:pt x="1559095" y="1511773"/>
                </a:lnTo>
                <a:lnTo>
                  <a:pt x="1565723" y="1540034"/>
                </a:lnTo>
                <a:lnTo>
                  <a:pt x="1542156" y="1546145"/>
                </a:lnTo>
                <a:lnTo>
                  <a:pt x="1492813" y="1561421"/>
                </a:lnTo>
                <a:lnTo>
                  <a:pt x="1421376" y="1581280"/>
                </a:lnTo>
                <a:lnTo>
                  <a:pt x="1375715" y="1592737"/>
                </a:lnTo>
                <a:lnTo>
                  <a:pt x="1327845" y="1603431"/>
                </a:lnTo>
                <a:lnTo>
                  <a:pt x="1272610" y="1615652"/>
                </a:lnTo>
                <a:lnTo>
                  <a:pt x="1214430" y="1626345"/>
                </a:lnTo>
                <a:lnTo>
                  <a:pt x="1153303" y="1635511"/>
                </a:lnTo>
                <a:lnTo>
                  <a:pt x="1087758" y="1644676"/>
                </a:lnTo>
                <a:lnTo>
                  <a:pt x="1019267" y="1653078"/>
                </a:lnTo>
                <a:lnTo>
                  <a:pt x="947093" y="1658425"/>
                </a:lnTo>
                <a:lnTo>
                  <a:pt x="873447" y="1662244"/>
                </a:lnTo>
                <a:lnTo>
                  <a:pt x="797591" y="1665299"/>
                </a:lnTo>
                <a:lnTo>
                  <a:pt x="726154" y="1663772"/>
                </a:lnTo>
                <a:lnTo>
                  <a:pt x="655453" y="1659952"/>
                </a:lnTo>
                <a:lnTo>
                  <a:pt x="586962" y="1654606"/>
                </a:lnTo>
                <a:lnTo>
                  <a:pt x="517735" y="1647732"/>
                </a:lnTo>
                <a:lnTo>
                  <a:pt x="451453" y="1638566"/>
                </a:lnTo>
                <a:lnTo>
                  <a:pt x="387380" y="1628636"/>
                </a:lnTo>
                <a:lnTo>
                  <a:pt x="326254" y="1617943"/>
                </a:lnTo>
                <a:lnTo>
                  <a:pt x="268810" y="1607250"/>
                </a:lnTo>
                <a:lnTo>
                  <a:pt x="215784" y="1595029"/>
                </a:lnTo>
                <a:lnTo>
                  <a:pt x="166441" y="1584335"/>
                </a:lnTo>
                <a:lnTo>
                  <a:pt x="83957" y="1563712"/>
                </a:lnTo>
                <a:lnTo>
                  <a:pt x="27249" y="1547672"/>
                </a:lnTo>
                <a:lnTo>
                  <a:pt x="0" y="1540034"/>
                </a:lnTo>
                <a:lnTo>
                  <a:pt x="5892" y="1511773"/>
                </a:lnTo>
                <a:lnTo>
                  <a:pt x="13993" y="1485804"/>
                </a:lnTo>
                <a:lnTo>
                  <a:pt x="22094" y="1461362"/>
                </a:lnTo>
                <a:lnTo>
                  <a:pt x="29459" y="1436920"/>
                </a:lnTo>
                <a:lnTo>
                  <a:pt x="39769" y="1415533"/>
                </a:lnTo>
                <a:lnTo>
                  <a:pt x="49343" y="1394910"/>
                </a:lnTo>
                <a:lnTo>
                  <a:pt x="59654" y="1376579"/>
                </a:lnTo>
                <a:lnTo>
                  <a:pt x="71437" y="1357484"/>
                </a:lnTo>
                <a:lnTo>
                  <a:pt x="83221" y="1341444"/>
                </a:lnTo>
                <a:lnTo>
                  <a:pt x="95741" y="1325404"/>
                </a:lnTo>
                <a:lnTo>
                  <a:pt x="108997" y="1310128"/>
                </a:lnTo>
                <a:lnTo>
                  <a:pt x="122253" y="1296379"/>
                </a:lnTo>
                <a:lnTo>
                  <a:pt x="136246" y="1283394"/>
                </a:lnTo>
                <a:lnTo>
                  <a:pt x="150975" y="1271173"/>
                </a:lnTo>
                <a:lnTo>
                  <a:pt x="164968" y="1258952"/>
                </a:lnTo>
                <a:lnTo>
                  <a:pt x="180434" y="1249787"/>
                </a:lnTo>
                <a:lnTo>
                  <a:pt x="212838" y="1229164"/>
                </a:lnTo>
                <a:lnTo>
                  <a:pt x="246716" y="1211596"/>
                </a:lnTo>
                <a:lnTo>
                  <a:pt x="282066" y="1197084"/>
                </a:lnTo>
                <a:lnTo>
                  <a:pt x="318889" y="1181808"/>
                </a:lnTo>
                <a:lnTo>
                  <a:pt x="394009" y="1155074"/>
                </a:lnTo>
                <a:lnTo>
                  <a:pt x="473547" y="1126813"/>
                </a:lnTo>
                <a:lnTo>
                  <a:pt x="492695" y="1118411"/>
                </a:lnTo>
                <a:lnTo>
                  <a:pt x="508897" y="1111537"/>
                </a:lnTo>
                <a:lnTo>
                  <a:pt x="524363" y="1103899"/>
                </a:lnTo>
                <a:lnTo>
                  <a:pt x="537619" y="1095497"/>
                </a:lnTo>
                <a:lnTo>
                  <a:pt x="547930" y="1086331"/>
                </a:lnTo>
                <a:lnTo>
                  <a:pt x="558240" y="1076402"/>
                </a:lnTo>
                <a:lnTo>
                  <a:pt x="565605" y="1067236"/>
                </a:lnTo>
                <a:lnTo>
                  <a:pt x="572233" y="1056543"/>
                </a:lnTo>
                <a:lnTo>
                  <a:pt x="578861" y="1044322"/>
                </a:lnTo>
                <a:lnTo>
                  <a:pt x="582543" y="1032101"/>
                </a:lnTo>
                <a:lnTo>
                  <a:pt x="585489" y="1018352"/>
                </a:lnTo>
                <a:lnTo>
                  <a:pt x="586962" y="1003840"/>
                </a:lnTo>
                <a:lnTo>
                  <a:pt x="588435" y="987800"/>
                </a:lnTo>
                <a:lnTo>
                  <a:pt x="588435" y="970232"/>
                </a:lnTo>
                <a:lnTo>
                  <a:pt x="585548" y="944281"/>
                </a:lnTo>
                <a:lnTo>
                  <a:pt x="569488" y="928854"/>
                </a:lnTo>
                <a:lnTo>
                  <a:pt x="551094" y="909712"/>
                </a:lnTo>
                <a:lnTo>
                  <a:pt x="535642" y="888273"/>
                </a:lnTo>
                <a:lnTo>
                  <a:pt x="520191" y="865304"/>
                </a:lnTo>
                <a:lnTo>
                  <a:pt x="505476" y="842334"/>
                </a:lnTo>
                <a:lnTo>
                  <a:pt x="493703" y="817832"/>
                </a:lnTo>
                <a:lnTo>
                  <a:pt x="481931" y="791800"/>
                </a:lnTo>
                <a:lnTo>
                  <a:pt x="473102" y="765002"/>
                </a:lnTo>
                <a:lnTo>
                  <a:pt x="464272" y="737438"/>
                </a:lnTo>
                <a:lnTo>
                  <a:pt x="459858" y="737438"/>
                </a:lnTo>
                <a:lnTo>
                  <a:pt x="451029" y="736672"/>
                </a:lnTo>
                <a:lnTo>
                  <a:pt x="442199" y="733609"/>
                </a:lnTo>
                <a:lnTo>
                  <a:pt x="435577" y="731312"/>
                </a:lnTo>
                <a:lnTo>
                  <a:pt x="430427" y="725953"/>
                </a:lnTo>
                <a:lnTo>
                  <a:pt x="425276" y="720593"/>
                </a:lnTo>
                <a:lnTo>
                  <a:pt x="419390" y="714468"/>
                </a:lnTo>
                <a:lnTo>
                  <a:pt x="410561" y="699920"/>
                </a:lnTo>
                <a:lnTo>
                  <a:pt x="401732" y="682310"/>
                </a:lnTo>
                <a:lnTo>
                  <a:pt x="393638" y="663168"/>
                </a:lnTo>
                <a:lnTo>
                  <a:pt x="386281" y="643261"/>
                </a:lnTo>
                <a:lnTo>
                  <a:pt x="379659" y="622588"/>
                </a:lnTo>
                <a:lnTo>
                  <a:pt x="374508" y="602681"/>
                </a:lnTo>
                <a:lnTo>
                  <a:pt x="370094" y="575117"/>
                </a:lnTo>
                <a:lnTo>
                  <a:pt x="367886" y="562867"/>
                </a:lnTo>
                <a:lnTo>
                  <a:pt x="367886" y="552147"/>
                </a:lnTo>
                <a:lnTo>
                  <a:pt x="369358" y="536068"/>
                </a:lnTo>
                <a:lnTo>
                  <a:pt x="371565" y="529177"/>
                </a:lnTo>
                <a:lnTo>
                  <a:pt x="374508" y="521521"/>
                </a:lnTo>
                <a:lnTo>
                  <a:pt x="383337" y="509270"/>
                </a:lnTo>
                <a:lnTo>
                  <a:pt x="393638" y="499316"/>
                </a:lnTo>
                <a:lnTo>
                  <a:pt x="401732" y="495488"/>
                </a:lnTo>
                <a:lnTo>
                  <a:pt x="409351" y="493789"/>
                </a:lnTo>
                <a:lnTo>
                  <a:pt x="409089" y="493008"/>
                </a:lnTo>
                <a:lnTo>
                  <a:pt x="395845" y="436358"/>
                </a:lnTo>
                <a:lnTo>
                  <a:pt x="389223" y="406502"/>
                </a:lnTo>
                <a:lnTo>
                  <a:pt x="382601" y="373584"/>
                </a:lnTo>
                <a:lnTo>
                  <a:pt x="378922" y="348321"/>
                </a:lnTo>
                <a:lnTo>
                  <a:pt x="375979" y="325355"/>
                </a:lnTo>
                <a:lnTo>
                  <a:pt x="375243" y="303154"/>
                </a:lnTo>
                <a:lnTo>
                  <a:pt x="375243" y="281719"/>
                </a:lnTo>
                <a:lnTo>
                  <a:pt x="375979" y="262580"/>
                </a:lnTo>
                <a:lnTo>
                  <a:pt x="378922" y="244973"/>
                </a:lnTo>
                <a:lnTo>
                  <a:pt x="381129" y="228897"/>
                </a:lnTo>
                <a:lnTo>
                  <a:pt x="387016" y="212820"/>
                </a:lnTo>
                <a:lnTo>
                  <a:pt x="392166" y="199041"/>
                </a:lnTo>
                <a:lnTo>
                  <a:pt x="397316" y="186026"/>
                </a:lnTo>
                <a:lnTo>
                  <a:pt x="403938" y="174543"/>
                </a:lnTo>
                <a:lnTo>
                  <a:pt x="409825" y="163826"/>
                </a:lnTo>
                <a:lnTo>
                  <a:pt x="417918" y="153108"/>
                </a:lnTo>
                <a:lnTo>
                  <a:pt x="426012" y="145453"/>
                </a:lnTo>
                <a:lnTo>
                  <a:pt x="434841" y="137032"/>
                </a:lnTo>
                <a:lnTo>
                  <a:pt x="442934" y="130142"/>
                </a:lnTo>
                <a:lnTo>
                  <a:pt x="460593" y="117893"/>
                </a:lnTo>
                <a:lnTo>
                  <a:pt x="477516" y="108707"/>
                </a:lnTo>
                <a:lnTo>
                  <a:pt x="494438" y="101817"/>
                </a:lnTo>
                <a:lnTo>
                  <a:pt x="509890" y="96458"/>
                </a:lnTo>
                <a:lnTo>
                  <a:pt x="534906" y="91099"/>
                </a:lnTo>
                <a:lnTo>
                  <a:pt x="542999" y="88037"/>
                </a:lnTo>
                <a:lnTo>
                  <a:pt x="546678" y="87272"/>
                </a:lnTo>
                <a:lnTo>
                  <a:pt x="567280" y="70430"/>
                </a:lnTo>
                <a:lnTo>
                  <a:pt x="588617" y="55884"/>
                </a:lnTo>
                <a:lnTo>
                  <a:pt x="610690" y="42105"/>
                </a:lnTo>
                <a:lnTo>
                  <a:pt x="633499" y="31387"/>
                </a:lnTo>
                <a:lnTo>
                  <a:pt x="658515" y="22201"/>
                </a:lnTo>
                <a:lnTo>
                  <a:pt x="683532" y="13780"/>
                </a:lnTo>
                <a:lnTo>
                  <a:pt x="709284" y="6890"/>
                </a:lnTo>
                <a:lnTo>
                  <a:pt x="734300" y="30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rgbClr val="3D3F41"/>
              </a:solidFill>
            </a:endParaRPr>
          </a:p>
        </p:txBody>
      </p:sp>
      <p:sp>
        <p:nvSpPr>
          <p:cNvPr id="34" name="MH_Other_4"/>
          <p:cNvSpPr/>
          <p:nvPr>
            <p:custDataLst>
              <p:tags r:id="rId2"/>
            </p:custDataLst>
          </p:nvPr>
        </p:nvSpPr>
        <p:spPr bwMode="auto">
          <a:xfrm>
            <a:off x="1523629" y="2003426"/>
            <a:ext cx="1458913" cy="1524000"/>
          </a:xfrm>
          <a:custGeom>
            <a:avLst/>
            <a:gdLst>
              <a:gd name="connsiteX0" fmla="*/ 614715 w 1564252"/>
              <a:gd name="connsiteY0" fmla="*/ 936068 h 1633186"/>
              <a:gd name="connsiteX1" fmla="*/ 617758 w 1564252"/>
              <a:gd name="connsiteY1" fmla="*/ 947381 h 1633186"/>
              <a:gd name="connsiteX2" fmla="*/ 617758 w 1564252"/>
              <a:gd name="connsiteY2" fmla="*/ 963454 h 1633186"/>
              <a:gd name="connsiteX3" fmla="*/ 616287 w 1564252"/>
              <a:gd name="connsiteY3" fmla="*/ 979528 h 1633186"/>
              <a:gd name="connsiteX4" fmla="*/ 614817 w 1564252"/>
              <a:gd name="connsiteY4" fmla="*/ 994836 h 1633186"/>
              <a:gd name="connsiteX5" fmla="*/ 611139 w 1564252"/>
              <a:gd name="connsiteY5" fmla="*/ 1009379 h 1633186"/>
              <a:gd name="connsiteX6" fmla="*/ 607462 w 1564252"/>
              <a:gd name="connsiteY6" fmla="*/ 1021625 h 1633186"/>
              <a:gd name="connsiteX7" fmla="*/ 601579 w 1564252"/>
              <a:gd name="connsiteY7" fmla="*/ 1033872 h 1633186"/>
              <a:gd name="connsiteX8" fmla="*/ 595695 w 1564252"/>
              <a:gd name="connsiteY8" fmla="*/ 1046119 h 1633186"/>
              <a:gd name="connsiteX9" fmla="*/ 587606 w 1564252"/>
              <a:gd name="connsiteY9" fmla="*/ 1056834 h 1633186"/>
              <a:gd name="connsiteX10" fmla="*/ 579516 w 1564252"/>
              <a:gd name="connsiteY10" fmla="*/ 1066019 h 1633186"/>
              <a:gd name="connsiteX11" fmla="*/ 569220 w 1564252"/>
              <a:gd name="connsiteY11" fmla="*/ 1075969 h 1633186"/>
              <a:gd name="connsiteX12" fmla="*/ 558924 w 1564252"/>
              <a:gd name="connsiteY12" fmla="*/ 1085154 h 1633186"/>
              <a:gd name="connsiteX13" fmla="*/ 545686 w 1564252"/>
              <a:gd name="connsiteY13" fmla="*/ 1093574 h 1633186"/>
              <a:gd name="connsiteX14" fmla="*/ 533184 w 1564252"/>
              <a:gd name="connsiteY14" fmla="*/ 1101228 h 1633186"/>
              <a:gd name="connsiteX15" fmla="*/ 517740 w 1564252"/>
              <a:gd name="connsiteY15" fmla="*/ 1109647 h 1633186"/>
              <a:gd name="connsiteX16" fmla="*/ 483911 w 1564252"/>
              <a:gd name="connsiteY16" fmla="*/ 1123425 h 1633186"/>
              <a:gd name="connsiteX17" fmla="*/ 406691 w 1564252"/>
              <a:gd name="connsiteY17" fmla="*/ 1150214 h 1633186"/>
              <a:gd name="connsiteX18" fmla="*/ 405955 w 1564252"/>
              <a:gd name="connsiteY18" fmla="*/ 1151745 h 1633186"/>
              <a:gd name="connsiteX19" fmla="*/ 421399 w 1564252"/>
              <a:gd name="connsiteY19" fmla="*/ 1163991 h 1633186"/>
              <a:gd name="connsiteX20" fmla="*/ 438314 w 1564252"/>
              <a:gd name="connsiteY20" fmla="*/ 1176238 h 1633186"/>
              <a:gd name="connsiteX21" fmla="*/ 455964 w 1564252"/>
              <a:gd name="connsiteY21" fmla="*/ 1187719 h 1633186"/>
              <a:gd name="connsiteX22" fmla="*/ 474350 w 1564252"/>
              <a:gd name="connsiteY22" fmla="*/ 1199200 h 1633186"/>
              <a:gd name="connsiteX23" fmla="*/ 494207 w 1564252"/>
              <a:gd name="connsiteY23" fmla="*/ 1209916 h 1633186"/>
              <a:gd name="connsiteX24" fmla="*/ 513328 w 1564252"/>
              <a:gd name="connsiteY24" fmla="*/ 1219101 h 1633186"/>
              <a:gd name="connsiteX25" fmla="*/ 533184 w 1564252"/>
              <a:gd name="connsiteY25" fmla="*/ 1227520 h 1633186"/>
              <a:gd name="connsiteX26" fmla="*/ 555247 w 1564252"/>
              <a:gd name="connsiteY26" fmla="*/ 1236705 h 1633186"/>
              <a:gd name="connsiteX27" fmla="*/ 597902 w 1564252"/>
              <a:gd name="connsiteY27" fmla="*/ 1250482 h 1633186"/>
              <a:gd name="connsiteX28" fmla="*/ 642027 w 1564252"/>
              <a:gd name="connsiteY28" fmla="*/ 1262729 h 1633186"/>
              <a:gd name="connsiteX29" fmla="*/ 687624 w 1564252"/>
              <a:gd name="connsiteY29" fmla="*/ 1271914 h 1633186"/>
              <a:gd name="connsiteX30" fmla="*/ 734691 w 1564252"/>
              <a:gd name="connsiteY30" fmla="*/ 1277272 h 1633186"/>
              <a:gd name="connsiteX31" fmla="*/ 781023 w 1564252"/>
              <a:gd name="connsiteY31" fmla="*/ 1280333 h 1633186"/>
              <a:gd name="connsiteX32" fmla="*/ 826619 w 1564252"/>
              <a:gd name="connsiteY32" fmla="*/ 1280333 h 1633186"/>
              <a:gd name="connsiteX33" fmla="*/ 872216 w 1564252"/>
              <a:gd name="connsiteY33" fmla="*/ 1277272 h 1633186"/>
              <a:gd name="connsiteX34" fmla="*/ 895750 w 1564252"/>
              <a:gd name="connsiteY34" fmla="*/ 1274975 h 1633186"/>
              <a:gd name="connsiteX35" fmla="*/ 917812 w 1564252"/>
              <a:gd name="connsiteY35" fmla="*/ 1270383 h 1633186"/>
              <a:gd name="connsiteX36" fmla="*/ 938404 w 1564252"/>
              <a:gd name="connsiteY36" fmla="*/ 1266556 h 1633186"/>
              <a:gd name="connsiteX37" fmla="*/ 960467 w 1564252"/>
              <a:gd name="connsiteY37" fmla="*/ 1261198 h 1633186"/>
              <a:gd name="connsiteX38" fmla="*/ 981794 w 1564252"/>
              <a:gd name="connsiteY38" fmla="*/ 1255840 h 1633186"/>
              <a:gd name="connsiteX39" fmla="*/ 1000916 w 1564252"/>
              <a:gd name="connsiteY39" fmla="*/ 1248952 h 1633186"/>
              <a:gd name="connsiteX40" fmla="*/ 1021507 w 1564252"/>
              <a:gd name="connsiteY40" fmla="*/ 1240532 h 1633186"/>
              <a:gd name="connsiteX41" fmla="*/ 1039893 w 1564252"/>
              <a:gd name="connsiteY41" fmla="*/ 1232878 h 1633186"/>
              <a:gd name="connsiteX42" fmla="*/ 1058279 w 1564252"/>
              <a:gd name="connsiteY42" fmla="*/ 1222928 h 1633186"/>
              <a:gd name="connsiteX43" fmla="*/ 1076664 w 1564252"/>
              <a:gd name="connsiteY43" fmla="*/ 1212212 h 1633186"/>
              <a:gd name="connsiteX44" fmla="*/ 1095786 w 1564252"/>
              <a:gd name="connsiteY44" fmla="*/ 1197669 h 1633186"/>
              <a:gd name="connsiteX45" fmla="*/ 1115642 w 1564252"/>
              <a:gd name="connsiteY45" fmla="*/ 1182361 h 1633186"/>
              <a:gd name="connsiteX46" fmla="*/ 1154620 w 1564252"/>
              <a:gd name="connsiteY46" fmla="*/ 1150214 h 1633186"/>
              <a:gd name="connsiteX47" fmla="*/ 1116377 w 1564252"/>
              <a:gd name="connsiteY47" fmla="*/ 1136437 h 1633186"/>
              <a:gd name="connsiteX48" fmla="*/ 1077400 w 1564252"/>
              <a:gd name="connsiteY48" fmla="*/ 1123425 h 1633186"/>
              <a:gd name="connsiteX49" fmla="*/ 1063427 w 1564252"/>
              <a:gd name="connsiteY49" fmla="*/ 1118067 h 1633186"/>
              <a:gd name="connsiteX50" fmla="*/ 1050189 w 1564252"/>
              <a:gd name="connsiteY50" fmla="*/ 1111178 h 1633186"/>
              <a:gd name="connsiteX51" fmla="*/ 1037687 w 1564252"/>
              <a:gd name="connsiteY51" fmla="*/ 1104289 h 1633186"/>
              <a:gd name="connsiteX52" fmla="*/ 1025920 w 1564252"/>
              <a:gd name="connsiteY52" fmla="*/ 1095870 h 1633186"/>
              <a:gd name="connsiteX53" fmla="*/ 1015624 w 1564252"/>
              <a:gd name="connsiteY53" fmla="*/ 1088216 h 1633186"/>
              <a:gd name="connsiteX54" fmla="*/ 1004593 w 1564252"/>
              <a:gd name="connsiteY54" fmla="*/ 1078266 h 1633186"/>
              <a:gd name="connsiteX55" fmla="*/ 995768 w 1564252"/>
              <a:gd name="connsiteY55" fmla="*/ 1069081 h 1633186"/>
              <a:gd name="connsiteX56" fmla="*/ 986942 w 1564252"/>
              <a:gd name="connsiteY56" fmla="*/ 1058365 h 1633186"/>
              <a:gd name="connsiteX57" fmla="*/ 978853 w 1564252"/>
              <a:gd name="connsiteY57" fmla="*/ 1047649 h 1633186"/>
              <a:gd name="connsiteX58" fmla="*/ 972234 w 1564252"/>
              <a:gd name="connsiteY58" fmla="*/ 1035403 h 1633186"/>
              <a:gd name="connsiteX59" fmla="*/ 965615 w 1564252"/>
              <a:gd name="connsiteY59" fmla="*/ 1023156 h 1633186"/>
              <a:gd name="connsiteX60" fmla="*/ 960467 w 1564252"/>
              <a:gd name="connsiteY60" fmla="*/ 1009379 h 1633186"/>
              <a:gd name="connsiteX61" fmla="*/ 956790 w 1564252"/>
              <a:gd name="connsiteY61" fmla="*/ 995602 h 1633186"/>
              <a:gd name="connsiteX62" fmla="*/ 953113 w 1564252"/>
              <a:gd name="connsiteY62" fmla="*/ 982590 h 1633186"/>
              <a:gd name="connsiteX63" fmla="*/ 948700 w 1564252"/>
              <a:gd name="connsiteY63" fmla="*/ 966516 h 1633186"/>
              <a:gd name="connsiteX64" fmla="*/ 947965 w 1564252"/>
              <a:gd name="connsiteY64" fmla="*/ 951208 h 1633186"/>
              <a:gd name="connsiteX65" fmla="*/ 945327 w 1564252"/>
              <a:gd name="connsiteY65" fmla="*/ 940685 h 1633186"/>
              <a:gd name="connsiteX66" fmla="*/ 935167 w 1564252"/>
              <a:gd name="connsiteY66" fmla="*/ 948040 h 1633186"/>
              <a:gd name="connsiteX67" fmla="*/ 918245 w 1564252"/>
              <a:gd name="connsiteY67" fmla="*/ 958760 h 1633186"/>
              <a:gd name="connsiteX68" fmla="*/ 899850 w 1564252"/>
              <a:gd name="connsiteY68" fmla="*/ 967948 h 1633186"/>
              <a:gd name="connsiteX69" fmla="*/ 875570 w 1564252"/>
              <a:gd name="connsiteY69" fmla="*/ 979433 h 1633186"/>
              <a:gd name="connsiteX70" fmla="*/ 862326 w 1564252"/>
              <a:gd name="connsiteY70" fmla="*/ 984792 h 1633186"/>
              <a:gd name="connsiteX71" fmla="*/ 849082 w 1564252"/>
              <a:gd name="connsiteY71" fmla="*/ 987089 h 1633186"/>
              <a:gd name="connsiteX72" fmla="*/ 835102 w 1564252"/>
              <a:gd name="connsiteY72" fmla="*/ 990152 h 1633186"/>
              <a:gd name="connsiteX73" fmla="*/ 820387 w 1564252"/>
              <a:gd name="connsiteY73" fmla="*/ 992449 h 1633186"/>
              <a:gd name="connsiteX74" fmla="*/ 806407 w 1564252"/>
              <a:gd name="connsiteY74" fmla="*/ 993980 h 1633186"/>
              <a:gd name="connsiteX75" fmla="*/ 790956 w 1564252"/>
              <a:gd name="connsiteY75" fmla="*/ 993980 h 1633186"/>
              <a:gd name="connsiteX76" fmla="*/ 774033 w 1564252"/>
              <a:gd name="connsiteY76" fmla="*/ 993980 h 1633186"/>
              <a:gd name="connsiteX77" fmla="*/ 755639 w 1564252"/>
              <a:gd name="connsiteY77" fmla="*/ 990918 h 1633186"/>
              <a:gd name="connsiteX78" fmla="*/ 728415 w 1564252"/>
              <a:gd name="connsiteY78" fmla="*/ 987089 h 1633186"/>
              <a:gd name="connsiteX79" fmla="*/ 702663 w 1564252"/>
              <a:gd name="connsiteY79" fmla="*/ 980198 h 1633186"/>
              <a:gd name="connsiteX80" fmla="*/ 677647 w 1564252"/>
              <a:gd name="connsiteY80" fmla="*/ 971010 h 1633186"/>
              <a:gd name="connsiteX81" fmla="*/ 652630 w 1564252"/>
              <a:gd name="connsiteY81" fmla="*/ 960291 h 1633186"/>
              <a:gd name="connsiteX82" fmla="*/ 630557 w 1564252"/>
              <a:gd name="connsiteY82" fmla="*/ 946509 h 1633186"/>
              <a:gd name="connsiteX83" fmla="*/ 601637 w 1564252"/>
              <a:gd name="connsiteY83" fmla="*/ 211172 h 1633186"/>
              <a:gd name="connsiteX84" fmla="*/ 583954 w 1564252"/>
              <a:gd name="connsiteY84" fmla="*/ 229535 h 1633186"/>
              <a:gd name="connsiteX85" fmla="*/ 567009 w 1564252"/>
              <a:gd name="connsiteY85" fmla="*/ 251723 h 1633186"/>
              <a:gd name="connsiteX86" fmla="*/ 552274 w 1564252"/>
              <a:gd name="connsiteY86" fmla="*/ 273146 h 1633186"/>
              <a:gd name="connsiteX87" fmla="*/ 539749 w 1564252"/>
              <a:gd name="connsiteY87" fmla="*/ 294570 h 1633186"/>
              <a:gd name="connsiteX88" fmla="*/ 527961 w 1564252"/>
              <a:gd name="connsiteY88" fmla="*/ 319053 h 1633186"/>
              <a:gd name="connsiteX89" fmla="*/ 518384 w 1564252"/>
              <a:gd name="connsiteY89" fmla="*/ 342007 h 1633186"/>
              <a:gd name="connsiteX90" fmla="*/ 511016 w 1564252"/>
              <a:gd name="connsiteY90" fmla="*/ 368021 h 1633186"/>
              <a:gd name="connsiteX91" fmla="*/ 504385 w 1564252"/>
              <a:gd name="connsiteY91" fmla="*/ 391739 h 1633186"/>
              <a:gd name="connsiteX92" fmla="*/ 499228 w 1564252"/>
              <a:gd name="connsiteY92" fmla="*/ 417753 h 1633186"/>
              <a:gd name="connsiteX93" fmla="*/ 494808 w 1564252"/>
              <a:gd name="connsiteY93" fmla="*/ 443767 h 1633186"/>
              <a:gd name="connsiteX94" fmla="*/ 494071 w 1564252"/>
              <a:gd name="connsiteY94" fmla="*/ 470546 h 1633186"/>
              <a:gd name="connsiteX95" fmla="*/ 492597 w 1564252"/>
              <a:gd name="connsiteY95" fmla="*/ 497325 h 1633186"/>
              <a:gd name="connsiteX96" fmla="*/ 491124 w 1564252"/>
              <a:gd name="connsiteY96" fmla="*/ 523339 h 1633186"/>
              <a:gd name="connsiteX97" fmla="*/ 492597 w 1564252"/>
              <a:gd name="connsiteY97" fmla="*/ 550118 h 1633186"/>
              <a:gd name="connsiteX98" fmla="*/ 496281 w 1564252"/>
              <a:gd name="connsiteY98" fmla="*/ 602911 h 1633186"/>
              <a:gd name="connsiteX99" fmla="*/ 499228 w 1564252"/>
              <a:gd name="connsiteY99" fmla="*/ 625864 h 1633186"/>
              <a:gd name="connsiteX100" fmla="*/ 504385 w 1564252"/>
              <a:gd name="connsiteY100" fmla="*/ 650348 h 1633186"/>
              <a:gd name="connsiteX101" fmla="*/ 511753 w 1564252"/>
              <a:gd name="connsiteY101" fmla="*/ 676362 h 1633186"/>
              <a:gd name="connsiteX102" fmla="*/ 521331 w 1564252"/>
              <a:gd name="connsiteY102" fmla="*/ 703141 h 1633186"/>
              <a:gd name="connsiteX103" fmla="*/ 540486 w 1564252"/>
              <a:gd name="connsiteY103" fmla="*/ 757464 h 1633186"/>
              <a:gd name="connsiteX104" fmla="*/ 562589 w 1564252"/>
              <a:gd name="connsiteY104" fmla="*/ 811022 h 1633186"/>
              <a:gd name="connsiteX105" fmla="*/ 583954 w 1564252"/>
              <a:gd name="connsiteY105" fmla="*/ 863815 h 1633186"/>
              <a:gd name="connsiteX106" fmla="*/ 586624 w 1564252"/>
              <a:gd name="connsiteY106" fmla="*/ 872686 h 1633186"/>
              <a:gd name="connsiteX107" fmla="*/ 589354 w 1564252"/>
              <a:gd name="connsiteY107" fmla="*/ 876068 h 1633186"/>
              <a:gd name="connsiteX108" fmla="*/ 607748 w 1564252"/>
              <a:gd name="connsiteY108" fmla="*/ 892147 h 1633186"/>
              <a:gd name="connsiteX109" fmla="*/ 625407 w 1564252"/>
              <a:gd name="connsiteY109" fmla="*/ 908992 h 1633186"/>
              <a:gd name="connsiteX110" fmla="*/ 645273 w 1564252"/>
              <a:gd name="connsiteY110" fmla="*/ 922008 h 1633186"/>
              <a:gd name="connsiteX111" fmla="*/ 665874 w 1564252"/>
              <a:gd name="connsiteY111" fmla="*/ 932727 h 1633186"/>
              <a:gd name="connsiteX112" fmla="*/ 687947 w 1564252"/>
              <a:gd name="connsiteY112" fmla="*/ 944212 h 1633186"/>
              <a:gd name="connsiteX113" fmla="*/ 710021 w 1564252"/>
              <a:gd name="connsiteY113" fmla="*/ 951869 h 1633186"/>
              <a:gd name="connsiteX114" fmla="*/ 735037 w 1564252"/>
              <a:gd name="connsiteY114" fmla="*/ 958760 h 1633186"/>
              <a:gd name="connsiteX115" fmla="*/ 759317 w 1564252"/>
              <a:gd name="connsiteY115" fmla="*/ 962588 h 1633186"/>
              <a:gd name="connsiteX116" fmla="*/ 775504 w 1564252"/>
              <a:gd name="connsiteY116" fmla="*/ 964119 h 1633186"/>
              <a:gd name="connsiteX117" fmla="*/ 790956 w 1564252"/>
              <a:gd name="connsiteY117" fmla="*/ 964119 h 1633186"/>
              <a:gd name="connsiteX118" fmla="*/ 818179 w 1564252"/>
              <a:gd name="connsiteY118" fmla="*/ 962588 h 1633186"/>
              <a:gd name="connsiteX119" fmla="*/ 842460 w 1564252"/>
              <a:gd name="connsiteY119" fmla="*/ 958760 h 1633186"/>
              <a:gd name="connsiteX120" fmla="*/ 866005 w 1564252"/>
              <a:gd name="connsiteY120" fmla="*/ 951869 h 1633186"/>
              <a:gd name="connsiteX121" fmla="*/ 888078 w 1564252"/>
              <a:gd name="connsiteY121" fmla="*/ 942681 h 1633186"/>
              <a:gd name="connsiteX122" fmla="*/ 909415 w 1564252"/>
              <a:gd name="connsiteY122" fmla="*/ 930430 h 1633186"/>
              <a:gd name="connsiteX123" fmla="*/ 930017 w 1564252"/>
              <a:gd name="connsiteY123" fmla="*/ 916648 h 1633186"/>
              <a:gd name="connsiteX124" fmla="*/ 948411 w 1564252"/>
              <a:gd name="connsiteY124" fmla="*/ 900569 h 1633186"/>
              <a:gd name="connsiteX125" fmla="*/ 966070 w 1564252"/>
              <a:gd name="connsiteY125" fmla="*/ 881428 h 1633186"/>
              <a:gd name="connsiteX126" fmla="*/ 981534 w 1564252"/>
              <a:gd name="connsiteY126" fmla="*/ 863872 h 1633186"/>
              <a:gd name="connsiteX127" fmla="*/ 989905 w 1564252"/>
              <a:gd name="connsiteY127" fmla="*/ 835506 h 1633186"/>
              <a:gd name="connsiteX128" fmla="*/ 1009797 w 1564252"/>
              <a:gd name="connsiteY128" fmla="*/ 775062 h 1633186"/>
              <a:gd name="connsiteX129" fmla="*/ 1020111 w 1564252"/>
              <a:gd name="connsiteY129" fmla="*/ 742162 h 1633186"/>
              <a:gd name="connsiteX130" fmla="*/ 1028952 w 1564252"/>
              <a:gd name="connsiteY130" fmla="*/ 706967 h 1633186"/>
              <a:gd name="connsiteX131" fmla="*/ 1037057 w 1564252"/>
              <a:gd name="connsiteY131" fmla="*/ 673302 h 1633186"/>
              <a:gd name="connsiteX132" fmla="*/ 1043687 w 1564252"/>
              <a:gd name="connsiteY132" fmla="*/ 639637 h 1633186"/>
              <a:gd name="connsiteX133" fmla="*/ 1047371 w 1564252"/>
              <a:gd name="connsiteY133" fmla="*/ 608267 h 1633186"/>
              <a:gd name="connsiteX134" fmla="*/ 1047371 w 1564252"/>
              <a:gd name="connsiteY134" fmla="*/ 593730 h 1633186"/>
              <a:gd name="connsiteX135" fmla="*/ 1047371 w 1564252"/>
              <a:gd name="connsiteY135" fmla="*/ 578427 h 1633186"/>
              <a:gd name="connsiteX136" fmla="*/ 1045898 w 1564252"/>
              <a:gd name="connsiteY136" fmla="*/ 566185 h 1633186"/>
              <a:gd name="connsiteX137" fmla="*/ 1044424 w 1564252"/>
              <a:gd name="connsiteY137" fmla="*/ 554709 h 1633186"/>
              <a:gd name="connsiteX138" fmla="*/ 1042214 w 1564252"/>
              <a:gd name="connsiteY138" fmla="*/ 542467 h 1633186"/>
              <a:gd name="connsiteX139" fmla="*/ 1038530 w 1564252"/>
              <a:gd name="connsiteY139" fmla="*/ 532520 h 1633186"/>
              <a:gd name="connsiteX140" fmla="*/ 1033373 w 1564252"/>
              <a:gd name="connsiteY140" fmla="*/ 524869 h 1633186"/>
              <a:gd name="connsiteX141" fmla="*/ 1025269 w 1564252"/>
              <a:gd name="connsiteY141" fmla="*/ 517983 h 1633186"/>
              <a:gd name="connsiteX142" fmla="*/ 1017164 w 1564252"/>
              <a:gd name="connsiteY142" fmla="*/ 511097 h 1633186"/>
              <a:gd name="connsiteX143" fmla="*/ 1008323 w 1564252"/>
              <a:gd name="connsiteY143" fmla="*/ 507272 h 1633186"/>
              <a:gd name="connsiteX144" fmla="*/ 977380 w 1564252"/>
              <a:gd name="connsiteY144" fmla="*/ 497325 h 1633186"/>
              <a:gd name="connsiteX145" fmla="*/ 945699 w 1564252"/>
              <a:gd name="connsiteY145" fmla="*/ 485083 h 1633186"/>
              <a:gd name="connsiteX146" fmla="*/ 914756 w 1564252"/>
              <a:gd name="connsiteY146" fmla="*/ 472841 h 1633186"/>
              <a:gd name="connsiteX147" fmla="*/ 884549 w 1564252"/>
              <a:gd name="connsiteY147" fmla="*/ 461365 h 1633186"/>
              <a:gd name="connsiteX148" fmla="*/ 855816 w 1564252"/>
              <a:gd name="connsiteY148" fmla="*/ 446062 h 1633186"/>
              <a:gd name="connsiteX149" fmla="*/ 828556 w 1564252"/>
              <a:gd name="connsiteY149" fmla="*/ 431525 h 1633186"/>
              <a:gd name="connsiteX150" fmla="*/ 801296 w 1564252"/>
              <a:gd name="connsiteY150" fmla="*/ 414693 h 1633186"/>
              <a:gd name="connsiteX151" fmla="*/ 775510 w 1564252"/>
              <a:gd name="connsiteY151" fmla="*/ 397095 h 1633186"/>
              <a:gd name="connsiteX152" fmla="*/ 748987 w 1564252"/>
              <a:gd name="connsiteY152" fmla="*/ 378732 h 1633186"/>
              <a:gd name="connsiteX153" fmla="*/ 724674 w 1564252"/>
              <a:gd name="connsiteY153" fmla="*/ 359604 h 1633186"/>
              <a:gd name="connsiteX154" fmla="*/ 702571 w 1564252"/>
              <a:gd name="connsiteY154" fmla="*/ 338181 h 1633186"/>
              <a:gd name="connsiteX155" fmla="*/ 679732 w 1564252"/>
              <a:gd name="connsiteY155" fmla="*/ 315228 h 1633186"/>
              <a:gd name="connsiteX156" fmla="*/ 657630 w 1564252"/>
              <a:gd name="connsiteY156" fmla="*/ 292274 h 1633186"/>
              <a:gd name="connsiteX157" fmla="*/ 638474 w 1564252"/>
              <a:gd name="connsiteY157" fmla="*/ 266260 h 1633186"/>
              <a:gd name="connsiteX158" fmla="*/ 620055 w 1564252"/>
              <a:gd name="connsiteY158" fmla="*/ 239481 h 1633186"/>
              <a:gd name="connsiteX159" fmla="*/ 713623 w 1564252"/>
              <a:gd name="connsiteY159" fmla="*/ 0 h 1633186"/>
              <a:gd name="connsiteX160" fmla="*/ 745303 w 1564252"/>
              <a:gd name="connsiteY160" fmla="*/ 0 h 1633186"/>
              <a:gd name="connsiteX161" fmla="*/ 776247 w 1564252"/>
              <a:gd name="connsiteY161" fmla="*/ 1530 h 1633186"/>
              <a:gd name="connsiteX162" fmla="*/ 808664 w 1564252"/>
              <a:gd name="connsiteY162" fmla="*/ 5356 h 1633186"/>
              <a:gd name="connsiteX163" fmla="*/ 840344 w 1564252"/>
              <a:gd name="connsiteY163" fmla="*/ 10712 h 1633186"/>
              <a:gd name="connsiteX164" fmla="*/ 872761 w 1564252"/>
              <a:gd name="connsiteY164" fmla="*/ 17598 h 1633186"/>
              <a:gd name="connsiteX165" fmla="*/ 904441 w 1564252"/>
              <a:gd name="connsiteY165" fmla="*/ 26779 h 1633186"/>
              <a:gd name="connsiteX166" fmla="*/ 933911 w 1564252"/>
              <a:gd name="connsiteY166" fmla="*/ 36726 h 1633186"/>
              <a:gd name="connsiteX167" fmla="*/ 964118 w 1564252"/>
              <a:gd name="connsiteY167" fmla="*/ 48202 h 1633186"/>
              <a:gd name="connsiteX168" fmla="*/ 994325 w 1564252"/>
              <a:gd name="connsiteY168" fmla="*/ 61974 h 1633186"/>
              <a:gd name="connsiteX169" fmla="*/ 1021585 w 1564252"/>
              <a:gd name="connsiteY169" fmla="*/ 77277 h 1633186"/>
              <a:gd name="connsiteX170" fmla="*/ 1047371 w 1564252"/>
              <a:gd name="connsiteY170" fmla="*/ 93344 h 1633186"/>
              <a:gd name="connsiteX171" fmla="*/ 1072421 w 1564252"/>
              <a:gd name="connsiteY171" fmla="*/ 110942 h 1633186"/>
              <a:gd name="connsiteX172" fmla="*/ 1095260 w 1564252"/>
              <a:gd name="connsiteY172" fmla="*/ 130070 h 1633186"/>
              <a:gd name="connsiteX173" fmla="*/ 1107048 w 1564252"/>
              <a:gd name="connsiteY173" fmla="*/ 140781 h 1633186"/>
              <a:gd name="connsiteX174" fmla="*/ 1117363 w 1564252"/>
              <a:gd name="connsiteY174" fmla="*/ 153023 h 1633186"/>
              <a:gd name="connsiteX175" fmla="*/ 1137255 w 1564252"/>
              <a:gd name="connsiteY175" fmla="*/ 175977 h 1633186"/>
              <a:gd name="connsiteX176" fmla="*/ 1154200 w 1564252"/>
              <a:gd name="connsiteY176" fmla="*/ 201225 h 1633186"/>
              <a:gd name="connsiteX177" fmla="*/ 1168198 w 1564252"/>
              <a:gd name="connsiteY177" fmla="*/ 228770 h 1633186"/>
              <a:gd name="connsiteX178" fmla="*/ 1179986 w 1564252"/>
              <a:gd name="connsiteY178" fmla="*/ 255549 h 1633186"/>
              <a:gd name="connsiteX179" fmla="*/ 1190301 w 1564252"/>
              <a:gd name="connsiteY179" fmla="*/ 283858 h 1633186"/>
              <a:gd name="connsiteX180" fmla="*/ 1198405 w 1564252"/>
              <a:gd name="connsiteY180" fmla="*/ 313697 h 1633186"/>
              <a:gd name="connsiteX181" fmla="*/ 1203562 w 1564252"/>
              <a:gd name="connsiteY181" fmla="*/ 343537 h 1633186"/>
              <a:gd name="connsiteX182" fmla="*/ 1207246 w 1564252"/>
              <a:gd name="connsiteY182" fmla="*/ 374142 h 1633186"/>
              <a:gd name="connsiteX183" fmla="*/ 1210193 w 1564252"/>
              <a:gd name="connsiteY183" fmla="*/ 405511 h 1633186"/>
              <a:gd name="connsiteX184" fmla="*/ 1210193 w 1564252"/>
              <a:gd name="connsiteY184" fmla="*/ 436881 h 1633186"/>
              <a:gd name="connsiteX185" fmla="*/ 1210193 w 1564252"/>
              <a:gd name="connsiteY185" fmla="*/ 467486 h 1633186"/>
              <a:gd name="connsiteX186" fmla="*/ 1208720 w 1564252"/>
              <a:gd name="connsiteY186" fmla="*/ 498855 h 1633186"/>
              <a:gd name="connsiteX187" fmla="*/ 1205036 w 1564252"/>
              <a:gd name="connsiteY187" fmla="*/ 530225 h 1633186"/>
              <a:gd name="connsiteX188" fmla="*/ 1201352 w 1564252"/>
              <a:gd name="connsiteY188" fmla="*/ 560830 h 1633186"/>
              <a:gd name="connsiteX189" fmla="*/ 1196932 w 1564252"/>
              <a:gd name="connsiteY189" fmla="*/ 590669 h 1633186"/>
              <a:gd name="connsiteX190" fmla="*/ 1186617 w 1564252"/>
              <a:gd name="connsiteY190" fmla="*/ 655704 h 1633186"/>
              <a:gd name="connsiteX191" fmla="*/ 1179986 w 1564252"/>
              <a:gd name="connsiteY191" fmla="*/ 690899 h 1633186"/>
              <a:gd name="connsiteX192" fmla="*/ 1174829 w 1564252"/>
              <a:gd name="connsiteY192" fmla="*/ 726095 h 1633186"/>
              <a:gd name="connsiteX193" fmla="*/ 1171145 w 1564252"/>
              <a:gd name="connsiteY193" fmla="*/ 762820 h 1633186"/>
              <a:gd name="connsiteX194" fmla="*/ 1168198 w 1564252"/>
              <a:gd name="connsiteY194" fmla="*/ 798015 h 1633186"/>
              <a:gd name="connsiteX195" fmla="*/ 1168198 w 1564252"/>
              <a:gd name="connsiteY195" fmla="*/ 833976 h 1633186"/>
              <a:gd name="connsiteX196" fmla="*/ 1169672 w 1564252"/>
              <a:gd name="connsiteY196" fmla="*/ 869171 h 1633186"/>
              <a:gd name="connsiteX197" fmla="*/ 1171145 w 1564252"/>
              <a:gd name="connsiteY197" fmla="*/ 886004 h 1633186"/>
              <a:gd name="connsiteX198" fmla="*/ 1173356 w 1564252"/>
              <a:gd name="connsiteY198" fmla="*/ 903601 h 1633186"/>
              <a:gd name="connsiteX199" fmla="*/ 1177776 w 1564252"/>
              <a:gd name="connsiteY199" fmla="*/ 919669 h 1633186"/>
              <a:gd name="connsiteX200" fmla="*/ 1181460 w 1564252"/>
              <a:gd name="connsiteY200" fmla="*/ 935736 h 1633186"/>
              <a:gd name="connsiteX201" fmla="*/ 1186617 w 1564252"/>
              <a:gd name="connsiteY201" fmla="*/ 950273 h 1633186"/>
              <a:gd name="connsiteX202" fmla="*/ 1191774 w 1564252"/>
              <a:gd name="connsiteY202" fmla="*/ 965576 h 1633186"/>
              <a:gd name="connsiteX203" fmla="*/ 1199879 w 1564252"/>
              <a:gd name="connsiteY203" fmla="*/ 980113 h 1633186"/>
              <a:gd name="connsiteX204" fmla="*/ 1207246 w 1564252"/>
              <a:gd name="connsiteY204" fmla="*/ 993885 h 1633186"/>
              <a:gd name="connsiteX205" fmla="*/ 1216824 w 1564252"/>
              <a:gd name="connsiteY205" fmla="*/ 1007657 h 1633186"/>
              <a:gd name="connsiteX206" fmla="*/ 1227138 w 1564252"/>
              <a:gd name="connsiteY206" fmla="*/ 1019899 h 1633186"/>
              <a:gd name="connsiteX207" fmla="*/ 1238926 w 1564252"/>
              <a:gd name="connsiteY207" fmla="*/ 1031376 h 1633186"/>
              <a:gd name="connsiteX208" fmla="*/ 1252188 w 1564252"/>
              <a:gd name="connsiteY208" fmla="*/ 1042852 h 1633186"/>
              <a:gd name="connsiteX209" fmla="*/ 1266186 w 1564252"/>
              <a:gd name="connsiteY209" fmla="*/ 1052034 h 1633186"/>
              <a:gd name="connsiteX210" fmla="*/ 1281658 w 1564252"/>
              <a:gd name="connsiteY210" fmla="*/ 1061215 h 1633186"/>
              <a:gd name="connsiteX211" fmla="*/ 1298603 w 1564252"/>
              <a:gd name="connsiteY211" fmla="*/ 1069631 h 1633186"/>
              <a:gd name="connsiteX212" fmla="*/ 1317022 w 1564252"/>
              <a:gd name="connsiteY212" fmla="*/ 1076517 h 1633186"/>
              <a:gd name="connsiteX213" fmla="*/ 1298603 w 1564252"/>
              <a:gd name="connsiteY213" fmla="*/ 1081873 h 1633186"/>
              <a:gd name="connsiteX214" fmla="*/ 1281658 w 1564252"/>
              <a:gd name="connsiteY214" fmla="*/ 1083403 h 1633186"/>
              <a:gd name="connsiteX215" fmla="*/ 1266186 w 1564252"/>
              <a:gd name="connsiteY215" fmla="*/ 1083403 h 1633186"/>
              <a:gd name="connsiteX216" fmla="*/ 1252188 w 1564252"/>
              <a:gd name="connsiteY216" fmla="*/ 1081873 h 1633186"/>
              <a:gd name="connsiteX217" fmla="*/ 1238926 w 1564252"/>
              <a:gd name="connsiteY217" fmla="*/ 1078048 h 1633186"/>
              <a:gd name="connsiteX218" fmla="*/ 1227138 w 1564252"/>
              <a:gd name="connsiteY218" fmla="*/ 1074987 h 1633186"/>
              <a:gd name="connsiteX219" fmla="*/ 1210193 w 1564252"/>
              <a:gd name="connsiteY219" fmla="*/ 1066571 h 1633186"/>
              <a:gd name="connsiteX220" fmla="*/ 1213877 w 1564252"/>
              <a:gd name="connsiteY220" fmla="*/ 1071927 h 1633186"/>
              <a:gd name="connsiteX221" fmla="*/ 1219034 w 1564252"/>
              <a:gd name="connsiteY221" fmla="*/ 1078048 h 1633186"/>
              <a:gd name="connsiteX222" fmla="*/ 1232296 w 1564252"/>
              <a:gd name="connsiteY222" fmla="*/ 1088759 h 1633186"/>
              <a:gd name="connsiteX223" fmla="*/ 1246294 w 1564252"/>
              <a:gd name="connsiteY223" fmla="*/ 1096410 h 1633186"/>
              <a:gd name="connsiteX224" fmla="*/ 1262503 w 1564252"/>
              <a:gd name="connsiteY224" fmla="*/ 1103296 h 1633186"/>
              <a:gd name="connsiteX225" fmla="*/ 1279448 w 1564252"/>
              <a:gd name="connsiteY225" fmla="*/ 1108652 h 1633186"/>
              <a:gd name="connsiteX226" fmla="*/ 1296393 w 1564252"/>
              <a:gd name="connsiteY226" fmla="*/ 1113243 h 1633186"/>
              <a:gd name="connsiteX227" fmla="*/ 1311865 w 1564252"/>
              <a:gd name="connsiteY227" fmla="*/ 1114008 h 1633186"/>
              <a:gd name="connsiteX228" fmla="*/ 1325863 w 1564252"/>
              <a:gd name="connsiteY228" fmla="*/ 1115538 h 1633186"/>
              <a:gd name="connsiteX229" fmla="*/ 1308918 w 1564252"/>
              <a:gd name="connsiteY229" fmla="*/ 1120894 h 1633186"/>
              <a:gd name="connsiteX230" fmla="*/ 1291236 w 1564252"/>
              <a:gd name="connsiteY230" fmla="*/ 1126250 h 1633186"/>
              <a:gd name="connsiteX231" fmla="*/ 1269870 w 1564252"/>
              <a:gd name="connsiteY231" fmla="*/ 1130075 h 1633186"/>
              <a:gd name="connsiteX232" fmla="*/ 1247768 w 1564252"/>
              <a:gd name="connsiteY232" fmla="*/ 1133136 h 1633186"/>
              <a:gd name="connsiteX233" fmla="*/ 1224191 w 1564252"/>
              <a:gd name="connsiteY233" fmla="*/ 1134666 h 1633186"/>
              <a:gd name="connsiteX234" fmla="*/ 1208350 w 1564252"/>
              <a:gd name="connsiteY234" fmla="*/ 1134666 h 1633186"/>
              <a:gd name="connsiteX235" fmla="*/ 1244342 w 1564252"/>
              <a:gd name="connsiteY235" fmla="*/ 1147152 h 1633186"/>
              <a:gd name="connsiteX236" fmla="*/ 1281848 w 1564252"/>
              <a:gd name="connsiteY236" fmla="*/ 1160930 h 1633186"/>
              <a:gd name="connsiteX237" fmla="*/ 1317149 w 1564252"/>
              <a:gd name="connsiteY237" fmla="*/ 1177003 h 1633186"/>
              <a:gd name="connsiteX238" fmla="*/ 1351714 w 1564252"/>
              <a:gd name="connsiteY238" fmla="*/ 1193842 h 1633186"/>
              <a:gd name="connsiteX239" fmla="*/ 1384808 w 1564252"/>
              <a:gd name="connsiteY239" fmla="*/ 1212212 h 1633186"/>
              <a:gd name="connsiteX240" fmla="*/ 1400252 w 1564252"/>
              <a:gd name="connsiteY240" fmla="*/ 1222928 h 1633186"/>
              <a:gd name="connsiteX241" fmla="*/ 1415696 w 1564252"/>
              <a:gd name="connsiteY241" fmla="*/ 1234409 h 1633186"/>
              <a:gd name="connsiteX242" fmla="*/ 1429669 w 1564252"/>
              <a:gd name="connsiteY242" fmla="*/ 1245890 h 1633186"/>
              <a:gd name="connsiteX243" fmla="*/ 1444378 w 1564252"/>
              <a:gd name="connsiteY243" fmla="*/ 1259667 h 1633186"/>
              <a:gd name="connsiteX244" fmla="*/ 1457615 w 1564252"/>
              <a:gd name="connsiteY244" fmla="*/ 1273445 h 1633186"/>
              <a:gd name="connsiteX245" fmla="*/ 1470118 w 1564252"/>
              <a:gd name="connsiteY245" fmla="*/ 1287987 h 1633186"/>
              <a:gd name="connsiteX246" fmla="*/ 1483355 w 1564252"/>
              <a:gd name="connsiteY246" fmla="*/ 1304061 h 1633186"/>
              <a:gd name="connsiteX247" fmla="*/ 1495122 w 1564252"/>
              <a:gd name="connsiteY247" fmla="*/ 1321665 h 1633186"/>
              <a:gd name="connsiteX248" fmla="*/ 1505418 w 1564252"/>
              <a:gd name="connsiteY248" fmla="*/ 1339270 h 1633186"/>
              <a:gd name="connsiteX249" fmla="*/ 1515714 w 1564252"/>
              <a:gd name="connsiteY249" fmla="*/ 1359936 h 1633186"/>
              <a:gd name="connsiteX250" fmla="*/ 1526010 w 1564252"/>
              <a:gd name="connsiteY250" fmla="*/ 1379836 h 1633186"/>
              <a:gd name="connsiteX251" fmla="*/ 1535571 w 1564252"/>
              <a:gd name="connsiteY251" fmla="*/ 1403564 h 1633186"/>
              <a:gd name="connsiteX252" fmla="*/ 1542925 w 1564252"/>
              <a:gd name="connsiteY252" fmla="*/ 1426526 h 1633186"/>
              <a:gd name="connsiteX253" fmla="*/ 1551015 w 1564252"/>
              <a:gd name="connsiteY253" fmla="*/ 1451785 h 1633186"/>
              <a:gd name="connsiteX254" fmla="*/ 1557633 w 1564252"/>
              <a:gd name="connsiteY254" fmla="*/ 1479339 h 1633186"/>
              <a:gd name="connsiteX255" fmla="*/ 1564252 w 1564252"/>
              <a:gd name="connsiteY255" fmla="*/ 1507659 h 1633186"/>
              <a:gd name="connsiteX256" fmla="*/ 1540719 w 1564252"/>
              <a:gd name="connsiteY256" fmla="*/ 1513783 h 1633186"/>
              <a:gd name="connsiteX257" fmla="*/ 1492180 w 1564252"/>
              <a:gd name="connsiteY257" fmla="*/ 1529091 h 1633186"/>
              <a:gd name="connsiteX258" fmla="*/ 1419373 w 1564252"/>
              <a:gd name="connsiteY258" fmla="*/ 1548991 h 1633186"/>
              <a:gd name="connsiteX259" fmla="*/ 1375248 w 1564252"/>
              <a:gd name="connsiteY259" fmla="*/ 1560472 h 1633186"/>
              <a:gd name="connsiteX260" fmla="*/ 1325974 w 1564252"/>
              <a:gd name="connsiteY260" fmla="*/ 1571188 h 1633186"/>
              <a:gd name="connsiteX261" fmla="*/ 1271552 w 1564252"/>
              <a:gd name="connsiteY261" fmla="*/ 1583435 h 1633186"/>
              <a:gd name="connsiteX262" fmla="*/ 1214189 w 1564252"/>
              <a:gd name="connsiteY262" fmla="*/ 1594150 h 1633186"/>
              <a:gd name="connsiteX263" fmla="*/ 1151678 w 1564252"/>
              <a:gd name="connsiteY263" fmla="*/ 1603335 h 1633186"/>
              <a:gd name="connsiteX264" fmla="*/ 1086960 w 1564252"/>
              <a:gd name="connsiteY264" fmla="*/ 1612520 h 1633186"/>
              <a:gd name="connsiteX265" fmla="*/ 1017830 w 1564252"/>
              <a:gd name="connsiteY265" fmla="*/ 1620940 h 1633186"/>
              <a:gd name="connsiteX266" fmla="*/ 946494 w 1564252"/>
              <a:gd name="connsiteY266" fmla="*/ 1626297 h 1633186"/>
              <a:gd name="connsiteX267" fmla="*/ 872216 w 1564252"/>
              <a:gd name="connsiteY267" fmla="*/ 1630125 h 1633186"/>
              <a:gd name="connsiteX268" fmla="*/ 797202 w 1564252"/>
              <a:gd name="connsiteY268" fmla="*/ 1633186 h 1633186"/>
              <a:gd name="connsiteX269" fmla="*/ 726601 w 1564252"/>
              <a:gd name="connsiteY269" fmla="*/ 1631655 h 1633186"/>
              <a:gd name="connsiteX270" fmla="*/ 655265 w 1564252"/>
              <a:gd name="connsiteY270" fmla="*/ 1627828 h 1633186"/>
              <a:gd name="connsiteX271" fmla="*/ 586135 w 1564252"/>
              <a:gd name="connsiteY271" fmla="*/ 1622470 h 1633186"/>
              <a:gd name="connsiteX272" fmla="*/ 517740 w 1564252"/>
              <a:gd name="connsiteY272" fmla="*/ 1615582 h 1633186"/>
              <a:gd name="connsiteX273" fmla="*/ 450816 w 1564252"/>
              <a:gd name="connsiteY273" fmla="*/ 1606397 h 1633186"/>
              <a:gd name="connsiteX274" fmla="*/ 387570 w 1564252"/>
              <a:gd name="connsiteY274" fmla="*/ 1596447 h 1633186"/>
              <a:gd name="connsiteX275" fmla="*/ 326529 w 1564252"/>
              <a:gd name="connsiteY275" fmla="*/ 1585731 h 1633186"/>
              <a:gd name="connsiteX276" fmla="*/ 269166 w 1564252"/>
              <a:gd name="connsiteY276" fmla="*/ 1575015 h 1633186"/>
              <a:gd name="connsiteX277" fmla="*/ 215480 w 1564252"/>
              <a:gd name="connsiteY277" fmla="*/ 1562769 h 1633186"/>
              <a:gd name="connsiteX278" fmla="*/ 166206 w 1564252"/>
              <a:gd name="connsiteY278" fmla="*/ 1552053 h 1633186"/>
              <a:gd name="connsiteX279" fmla="*/ 84574 w 1564252"/>
              <a:gd name="connsiteY279" fmla="*/ 1531387 h 1633186"/>
              <a:gd name="connsiteX280" fmla="*/ 27211 w 1564252"/>
              <a:gd name="connsiteY280" fmla="*/ 1515313 h 1633186"/>
              <a:gd name="connsiteX281" fmla="*/ 0 w 1564252"/>
              <a:gd name="connsiteY281" fmla="*/ 1507659 h 1633186"/>
              <a:gd name="connsiteX282" fmla="*/ 6619 w 1564252"/>
              <a:gd name="connsiteY282" fmla="*/ 1479339 h 1633186"/>
              <a:gd name="connsiteX283" fmla="*/ 13973 w 1564252"/>
              <a:gd name="connsiteY283" fmla="*/ 1453315 h 1633186"/>
              <a:gd name="connsiteX284" fmla="*/ 22063 w 1564252"/>
              <a:gd name="connsiteY284" fmla="*/ 1428822 h 1633186"/>
              <a:gd name="connsiteX285" fmla="*/ 30152 w 1564252"/>
              <a:gd name="connsiteY285" fmla="*/ 1404329 h 1633186"/>
              <a:gd name="connsiteX286" fmla="*/ 40448 w 1564252"/>
              <a:gd name="connsiteY286" fmla="*/ 1382898 h 1633186"/>
              <a:gd name="connsiteX287" fmla="*/ 49274 w 1564252"/>
              <a:gd name="connsiteY287" fmla="*/ 1362232 h 1633186"/>
              <a:gd name="connsiteX288" fmla="*/ 59569 w 1564252"/>
              <a:gd name="connsiteY288" fmla="*/ 1343862 h 1633186"/>
              <a:gd name="connsiteX289" fmla="*/ 71336 w 1564252"/>
              <a:gd name="connsiteY289" fmla="*/ 1324727 h 1633186"/>
              <a:gd name="connsiteX290" fmla="*/ 83103 w 1564252"/>
              <a:gd name="connsiteY290" fmla="*/ 1308653 h 1633186"/>
              <a:gd name="connsiteX291" fmla="*/ 96341 w 1564252"/>
              <a:gd name="connsiteY291" fmla="*/ 1292580 h 1633186"/>
              <a:gd name="connsiteX292" fmla="*/ 108843 w 1564252"/>
              <a:gd name="connsiteY292" fmla="*/ 1277272 h 1633186"/>
              <a:gd name="connsiteX293" fmla="*/ 122081 w 1564252"/>
              <a:gd name="connsiteY293" fmla="*/ 1263494 h 1633186"/>
              <a:gd name="connsiteX294" fmla="*/ 136789 w 1564252"/>
              <a:gd name="connsiteY294" fmla="*/ 1250482 h 1633186"/>
              <a:gd name="connsiteX295" fmla="*/ 150762 w 1564252"/>
              <a:gd name="connsiteY295" fmla="*/ 1238236 h 1633186"/>
              <a:gd name="connsiteX296" fmla="*/ 166206 w 1564252"/>
              <a:gd name="connsiteY296" fmla="*/ 1225989 h 1633186"/>
              <a:gd name="connsiteX297" fmla="*/ 180915 w 1564252"/>
              <a:gd name="connsiteY297" fmla="*/ 1216804 h 1633186"/>
              <a:gd name="connsiteX298" fmla="*/ 213274 w 1564252"/>
              <a:gd name="connsiteY298" fmla="*/ 1196138 h 1633186"/>
              <a:gd name="connsiteX299" fmla="*/ 247103 w 1564252"/>
              <a:gd name="connsiteY299" fmla="*/ 1178534 h 1633186"/>
              <a:gd name="connsiteX300" fmla="*/ 282404 w 1564252"/>
              <a:gd name="connsiteY300" fmla="*/ 1163991 h 1633186"/>
              <a:gd name="connsiteX301" fmla="*/ 318440 w 1564252"/>
              <a:gd name="connsiteY301" fmla="*/ 1148683 h 1633186"/>
              <a:gd name="connsiteX302" fmla="*/ 363958 w 1564252"/>
              <a:gd name="connsiteY302" fmla="*/ 1132740 h 1633186"/>
              <a:gd name="connsiteX303" fmla="*/ 341563 w 1564252"/>
              <a:gd name="connsiteY303" fmla="*/ 1131606 h 1633186"/>
              <a:gd name="connsiteX304" fmla="*/ 314303 w 1564252"/>
              <a:gd name="connsiteY304" fmla="*/ 1127780 h 1633186"/>
              <a:gd name="connsiteX305" fmla="*/ 290727 w 1564252"/>
              <a:gd name="connsiteY305" fmla="*/ 1122424 h 1633186"/>
              <a:gd name="connsiteX306" fmla="*/ 270098 w 1564252"/>
              <a:gd name="connsiteY306" fmla="*/ 1115538 h 1633186"/>
              <a:gd name="connsiteX307" fmla="*/ 260521 w 1564252"/>
              <a:gd name="connsiteY307" fmla="*/ 1111713 h 1633186"/>
              <a:gd name="connsiteX308" fmla="*/ 253153 w 1564252"/>
              <a:gd name="connsiteY308" fmla="*/ 1107122 h 1633186"/>
              <a:gd name="connsiteX309" fmla="*/ 246522 w 1564252"/>
              <a:gd name="connsiteY309" fmla="*/ 1101766 h 1633186"/>
              <a:gd name="connsiteX310" fmla="*/ 241365 w 1564252"/>
              <a:gd name="connsiteY310" fmla="*/ 1097941 h 1633186"/>
              <a:gd name="connsiteX311" fmla="*/ 255363 w 1564252"/>
              <a:gd name="connsiteY311" fmla="*/ 1095645 h 1633186"/>
              <a:gd name="connsiteX312" fmla="*/ 268625 w 1564252"/>
              <a:gd name="connsiteY312" fmla="*/ 1092585 h 1633186"/>
              <a:gd name="connsiteX313" fmla="*/ 282623 w 1564252"/>
              <a:gd name="connsiteY313" fmla="*/ 1088759 h 1633186"/>
              <a:gd name="connsiteX314" fmla="*/ 295885 w 1564252"/>
              <a:gd name="connsiteY314" fmla="*/ 1084169 h 1633186"/>
              <a:gd name="connsiteX315" fmla="*/ 309146 w 1564252"/>
              <a:gd name="connsiteY315" fmla="*/ 1078048 h 1633186"/>
              <a:gd name="connsiteX316" fmla="*/ 321671 w 1564252"/>
              <a:gd name="connsiteY316" fmla="*/ 1069631 h 1633186"/>
              <a:gd name="connsiteX317" fmla="*/ 332722 w 1564252"/>
              <a:gd name="connsiteY317" fmla="*/ 1061215 h 1633186"/>
              <a:gd name="connsiteX318" fmla="*/ 343037 w 1564252"/>
              <a:gd name="connsiteY318" fmla="*/ 1050504 h 1633186"/>
              <a:gd name="connsiteX319" fmla="*/ 312830 w 1564252"/>
              <a:gd name="connsiteY319" fmla="*/ 1060450 h 1633186"/>
              <a:gd name="connsiteX320" fmla="*/ 297358 w 1564252"/>
              <a:gd name="connsiteY320" fmla="*/ 1062745 h 1633186"/>
              <a:gd name="connsiteX321" fmla="*/ 280413 w 1564252"/>
              <a:gd name="connsiteY321" fmla="*/ 1065806 h 1633186"/>
              <a:gd name="connsiteX322" fmla="*/ 264941 w 1564252"/>
              <a:gd name="connsiteY322" fmla="*/ 1066571 h 1633186"/>
              <a:gd name="connsiteX323" fmla="*/ 248733 w 1564252"/>
              <a:gd name="connsiteY323" fmla="*/ 1066571 h 1633186"/>
              <a:gd name="connsiteX324" fmla="*/ 233261 w 1564252"/>
              <a:gd name="connsiteY324" fmla="*/ 1064276 h 1633186"/>
              <a:gd name="connsiteX325" fmla="*/ 217789 w 1564252"/>
              <a:gd name="connsiteY325" fmla="*/ 1061215 h 1633186"/>
              <a:gd name="connsiteX326" fmla="*/ 239892 w 1564252"/>
              <a:gd name="connsiteY326" fmla="*/ 1057390 h 1633186"/>
              <a:gd name="connsiteX327" fmla="*/ 259784 w 1564252"/>
              <a:gd name="connsiteY327" fmla="*/ 1052034 h 1633186"/>
              <a:gd name="connsiteX328" fmla="*/ 276729 w 1564252"/>
              <a:gd name="connsiteY328" fmla="*/ 1043617 h 1633186"/>
              <a:gd name="connsiteX329" fmla="*/ 292201 w 1564252"/>
              <a:gd name="connsiteY329" fmla="*/ 1035966 h 1633186"/>
              <a:gd name="connsiteX330" fmla="*/ 304726 w 1564252"/>
              <a:gd name="connsiteY330" fmla="*/ 1023724 h 1633186"/>
              <a:gd name="connsiteX331" fmla="*/ 316514 w 1564252"/>
              <a:gd name="connsiteY331" fmla="*/ 1011483 h 1633186"/>
              <a:gd name="connsiteX332" fmla="*/ 326092 w 1564252"/>
              <a:gd name="connsiteY332" fmla="*/ 997711 h 1633186"/>
              <a:gd name="connsiteX333" fmla="*/ 334933 w 1564252"/>
              <a:gd name="connsiteY333" fmla="*/ 983173 h 1633186"/>
              <a:gd name="connsiteX334" fmla="*/ 341563 w 1564252"/>
              <a:gd name="connsiteY334" fmla="*/ 967106 h 1633186"/>
              <a:gd name="connsiteX335" fmla="*/ 346721 w 1564252"/>
              <a:gd name="connsiteY335" fmla="*/ 949508 h 1633186"/>
              <a:gd name="connsiteX336" fmla="*/ 350404 w 1564252"/>
              <a:gd name="connsiteY336" fmla="*/ 930380 h 1633186"/>
              <a:gd name="connsiteX337" fmla="*/ 353351 w 1564252"/>
              <a:gd name="connsiteY337" fmla="*/ 911252 h 1633186"/>
              <a:gd name="connsiteX338" fmla="*/ 354825 w 1564252"/>
              <a:gd name="connsiteY338" fmla="*/ 892125 h 1633186"/>
              <a:gd name="connsiteX339" fmla="*/ 355562 w 1564252"/>
              <a:gd name="connsiteY339" fmla="*/ 870701 h 1633186"/>
              <a:gd name="connsiteX340" fmla="*/ 354825 w 1564252"/>
              <a:gd name="connsiteY340" fmla="*/ 850808 h 1633186"/>
              <a:gd name="connsiteX341" fmla="*/ 354825 w 1564252"/>
              <a:gd name="connsiteY341" fmla="*/ 828620 h 1633186"/>
              <a:gd name="connsiteX342" fmla="*/ 349668 w 1564252"/>
              <a:gd name="connsiteY342" fmla="*/ 785774 h 1633186"/>
              <a:gd name="connsiteX343" fmla="*/ 343037 w 1564252"/>
              <a:gd name="connsiteY343" fmla="*/ 740632 h 1633186"/>
              <a:gd name="connsiteX344" fmla="*/ 334933 w 1564252"/>
              <a:gd name="connsiteY344" fmla="*/ 697785 h 1633186"/>
              <a:gd name="connsiteX345" fmla="*/ 326092 w 1564252"/>
              <a:gd name="connsiteY345" fmla="*/ 657234 h 1633186"/>
              <a:gd name="connsiteX346" fmla="*/ 309146 w 1564252"/>
              <a:gd name="connsiteY346" fmla="*/ 581488 h 1633186"/>
              <a:gd name="connsiteX347" fmla="*/ 303989 w 1564252"/>
              <a:gd name="connsiteY347" fmla="*/ 548588 h 1633186"/>
              <a:gd name="connsiteX348" fmla="*/ 299568 w 1564252"/>
              <a:gd name="connsiteY348" fmla="*/ 521809 h 1633186"/>
              <a:gd name="connsiteX349" fmla="*/ 297358 w 1564252"/>
              <a:gd name="connsiteY349" fmla="*/ 491969 h 1633186"/>
              <a:gd name="connsiteX350" fmla="*/ 295885 w 1564252"/>
              <a:gd name="connsiteY350" fmla="*/ 462130 h 1633186"/>
              <a:gd name="connsiteX351" fmla="*/ 297358 w 1564252"/>
              <a:gd name="connsiteY351" fmla="*/ 420814 h 1633186"/>
              <a:gd name="connsiteX352" fmla="*/ 301042 w 1564252"/>
              <a:gd name="connsiteY352" fmla="*/ 380262 h 1633186"/>
              <a:gd name="connsiteX353" fmla="*/ 307673 w 1564252"/>
              <a:gd name="connsiteY353" fmla="*/ 340476 h 1633186"/>
              <a:gd name="connsiteX354" fmla="*/ 316514 w 1564252"/>
              <a:gd name="connsiteY354" fmla="*/ 302986 h 1633186"/>
              <a:gd name="connsiteX355" fmla="*/ 328302 w 1564252"/>
              <a:gd name="connsiteY355" fmla="*/ 266260 h 1633186"/>
              <a:gd name="connsiteX356" fmla="*/ 343037 w 1564252"/>
              <a:gd name="connsiteY356" fmla="*/ 232595 h 1633186"/>
              <a:gd name="connsiteX357" fmla="*/ 359982 w 1564252"/>
              <a:gd name="connsiteY357" fmla="*/ 198930 h 1633186"/>
              <a:gd name="connsiteX358" fmla="*/ 368823 w 1564252"/>
              <a:gd name="connsiteY358" fmla="*/ 183628 h 1633186"/>
              <a:gd name="connsiteX359" fmla="*/ 379138 w 1564252"/>
              <a:gd name="connsiteY359" fmla="*/ 169091 h 1633186"/>
              <a:gd name="connsiteX360" fmla="*/ 389452 w 1564252"/>
              <a:gd name="connsiteY360" fmla="*/ 153788 h 1633186"/>
              <a:gd name="connsiteX361" fmla="*/ 399767 w 1564252"/>
              <a:gd name="connsiteY361" fmla="*/ 139251 h 1633186"/>
              <a:gd name="connsiteX362" fmla="*/ 411555 w 1564252"/>
              <a:gd name="connsiteY362" fmla="*/ 125479 h 1633186"/>
              <a:gd name="connsiteX363" fmla="*/ 424816 w 1564252"/>
              <a:gd name="connsiteY363" fmla="*/ 113237 h 1633186"/>
              <a:gd name="connsiteX364" fmla="*/ 438078 w 1564252"/>
              <a:gd name="connsiteY364" fmla="*/ 100995 h 1633186"/>
              <a:gd name="connsiteX365" fmla="*/ 452076 w 1564252"/>
              <a:gd name="connsiteY365" fmla="*/ 88754 h 1633186"/>
              <a:gd name="connsiteX366" fmla="*/ 466811 w 1564252"/>
              <a:gd name="connsiteY366" fmla="*/ 78042 h 1633186"/>
              <a:gd name="connsiteX367" fmla="*/ 480809 w 1564252"/>
              <a:gd name="connsiteY367" fmla="*/ 67330 h 1633186"/>
              <a:gd name="connsiteX368" fmla="*/ 496281 w 1564252"/>
              <a:gd name="connsiteY368" fmla="*/ 58149 h 1633186"/>
              <a:gd name="connsiteX369" fmla="*/ 513226 w 1564252"/>
              <a:gd name="connsiteY369" fmla="*/ 48202 h 1633186"/>
              <a:gd name="connsiteX370" fmla="*/ 528698 w 1564252"/>
              <a:gd name="connsiteY370" fmla="*/ 40551 h 1633186"/>
              <a:gd name="connsiteX371" fmla="*/ 547117 w 1564252"/>
              <a:gd name="connsiteY371" fmla="*/ 32135 h 1633186"/>
              <a:gd name="connsiteX372" fmla="*/ 565536 w 1564252"/>
              <a:gd name="connsiteY372" fmla="*/ 25249 h 1633186"/>
              <a:gd name="connsiteX373" fmla="*/ 583954 w 1564252"/>
              <a:gd name="connsiteY373" fmla="*/ 19893 h 1633186"/>
              <a:gd name="connsiteX374" fmla="*/ 603110 w 1564252"/>
              <a:gd name="connsiteY374" fmla="*/ 14537 h 1633186"/>
              <a:gd name="connsiteX375" fmla="*/ 623002 w 1564252"/>
              <a:gd name="connsiteY375" fmla="*/ 9182 h 1633186"/>
              <a:gd name="connsiteX376" fmla="*/ 652472 w 1564252"/>
              <a:gd name="connsiteY376" fmla="*/ 3826 h 1633186"/>
              <a:gd name="connsiteX377" fmla="*/ 682679 w 1564252"/>
              <a:gd name="connsiteY377" fmla="*/ 1530 h 163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</a:cxnLst>
            <a:rect l="l" t="t" r="r" b="b"/>
            <a:pathLst>
              <a:path w="1564252" h="1633186">
                <a:moveTo>
                  <a:pt x="614715" y="936068"/>
                </a:moveTo>
                <a:lnTo>
                  <a:pt x="617758" y="947381"/>
                </a:lnTo>
                <a:lnTo>
                  <a:pt x="617758" y="963454"/>
                </a:lnTo>
                <a:lnTo>
                  <a:pt x="616287" y="979528"/>
                </a:lnTo>
                <a:lnTo>
                  <a:pt x="614817" y="994836"/>
                </a:lnTo>
                <a:lnTo>
                  <a:pt x="611139" y="1009379"/>
                </a:lnTo>
                <a:lnTo>
                  <a:pt x="607462" y="1021625"/>
                </a:lnTo>
                <a:lnTo>
                  <a:pt x="601579" y="1033872"/>
                </a:lnTo>
                <a:lnTo>
                  <a:pt x="595695" y="1046119"/>
                </a:lnTo>
                <a:lnTo>
                  <a:pt x="587606" y="1056834"/>
                </a:lnTo>
                <a:lnTo>
                  <a:pt x="579516" y="1066019"/>
                </a:lnTo>
                <a:lnTo>
                  <a:pt x="569220" y="1075969"/>
                </a:lnTo>
                <a:lnTo>
                  <a:pt x="558924" y="1085154"/>
                </a:lnTo>
                <a:lnTo>
                  <a:pt x="545686" y="1093574"/>
                </a:lnTo>
                <a:lnTo>
                  <a:pt x="533184" y="1101228"/>
                </a:lnTo>
                <a:lnTo>
                  <a:pt x="517740" y="1109647"/>
                </a:lnTo>
                <a:lnTo>
                  <a:pt x="483911" y="1123425"/>
                </a:lnTo>
                <a:lnTo>
                  <a:pt x="406691" y="1150214"/>
                </a:lnTo>
                <a:lnTo>
                  <a:pt x="405955" y="1151745"/>
                </a:lnTo>
                <a:lnTo>
                  <a:pt x="421399" y="1163991"/>
                </a:lnTo>
                <a:lnTo>
                  <a:pt x="438314" y="1176238"/>
                </a:lnTo>
                <a:lnTo>
                  <a:pt x="455964" y="1187719"/>
                </a:lnTo>
                <a:lnTo>
                  <a:pt x="474350" y="1199200"/>
                </a:lnTo>
                <a:lnTo>
                  <a:pt x="494207" y="1209916"/>
                </a:lnTo>
                <a:lnTo>
                  <a:pt x="513328" y="1219101"/>
                </a:lnTo>
                <a:lnTo>
                  <a:pt x="533184" y="1227520"/>
                </a:lnTo>
                <a:lnTo>
                  <a:pt x="555247" y="1236705"/>
                </a:lnTo>
                <a:lnTo>
                  <a:pt x="597902" y="1250482"/>
                </a:lnTo>
                <a:lnTo>
                  <a:pt x="642027" y="1262729"/>
                </a:lnTo>
                <a:lnTo>
                  <a:pt x="687624" y="1271914"/>
                </a:lnTo>
                <a:lnTo>
                  <a:pt x="734691" y="1277272"/>
                </a:lnTo>
                <a:lnTo>
                  <a:pt x="781023" y="1280333"/>
                </a:lnTo>
                <a:lnTo>
                  <a:pt x="826619" y="1280333"/>
                </a:lnTo>
                <a:lnTo>
                  <a:pt x="872216" y="1277272"/>
                </a:lnTo>
                <a:lnTo>
                  <a:pt x="895750" y="1274975"/>
                </a:lnTo>
                <a:lnTo>
                  <a:pt x="917812" y="1270383"/>
                </a:lnTo>
                <a:lnTo>
                  <a:pt x="938404" y="1266556"/>
                </a:lnTo>
                <a:lnTo>
                  <a:pt x="960467" y="1261198"/>
                </a:lnTo>
                <a:lnTo>
                  <a:pt x="981794" y="1255840"/>
                </a:lnTo>
                <a:lnTo>
                  <a:pt x="1000916" y="1248952"/>
                </a:lnTo>
                <a:lnTo>
                  <a:pt x="1021507" y="1240532"/>
                </a:lnTo>
                <a:lnTo>
                  <a:pt x="1039893" y="1232878"/>
                </a:lnTo>
                <a:lnTo>
                  <a:pt x="1058279" y="1222928"/>
                </a:lnTo>
                <a:lnTo>
                  <a:pt x="1076664" y="1212212"/>
                </a:lnTo>
                <a:lnTo>
                  <a:pt x="1095786" y="1197669"/>
                </a:lnTo>
                <a:lnTo>
                  <a:pt x="1115642" y="1182361"/>
                </a:lnTo>
                <a:lnTo>
                  <a:pt x="1154620" y="1150214"/>
                </a:lnTo>
                <a:lnTo>
                  <a:pt x="1116377" y="1136437"/>
                </a:lnTo>
                <a:lnTo>
                  <a:pt x="1077400" y="1123425"/>
                </a:lnTo>
                <a:lnTo>
                  <a:pt x="1063427" y="1118067"/>
                </a:lnTo>
                <a:lnTo>
                  <a:pt x="1050189" y="1111178"/>
                </a:lnTo>
                <a:lnTo>
                  <a:pt x="1037687" y="1104289"/>
                </a:lnTo>
                <a:lnTo>
                  <a:pt x="1025920" y="1095870"/>
                </a:lnTo>
                <a:lnTo>
                  <a:pt x="1015624" y="1088216"/>
                </a:lnTo>
                <a:lnTo>
                  <a:pt x="1004593" y="1078266"/>
                </a:lnTo>
                <a:lnTo>
                  <a:pt x="995768" y="1069081"/>
                </a:lnTo>
                <a:lnTo>
                  <a:pt x="986942" y="1058365"/>
                </a:lnTo>
                <a:lnTo>
                  <a:pt x="978853" y="1047649"/>
                </a:lnTo>
                <a:lnTo>
                  <a:pt x="972234" y="1035403"/>
                </a:lnTo>
                <a:lnTo>
                  <a:pt x="965615" y="1023156"/>
                </a:lnTo>
                <a:lnTo>
                  <a:pt x="960467" y="1009379"/>
                </a:lnTo>
                <a:lnTo>
                  <a:pt x="956790" y="995602"/>
                </a:lnTo>
                <a:lnTo>
                  <a:pt x="953113" y="982590"/>
                </a:lnTo>
                <a:lnTo>
                  <a:pt x="948700" y="966516"/>
                </a:lnTo>
                <a:lnTo>
                  <a:pt x="947965" y="951208"/>
                </a:lnTo>
                <a:lnTo>
                  <a:pt x="945327" y="940685"/>
                </a:lnTo>
                <a:lnTo>
                  <a:pt x="935167" y="948040"/>
                </a:lnTo>
                <a:lnTo>
                  <a:pt x="918245" y="958760"/>
                </a:lnTo>
                <a:lnTo>
                  <a:pt x="899850" y="967948"/>
                </a:lnTo>
                <a:lnTo>
                  <a:pt x="875570" y="979433"/>
                </a:lnTo>
                <a:lnTo>
                  <a:pt x="862326" y="984792"/>
                </a:lnTo>
                <a:lnTo>
                  <a:pt x="849082" y="987089"/>
                </a:lnTo>
                <a:lnTo>
                  <a:pt x="835102" y="990152"/>
                </a:lnTo>
                <a:lnTo>
                  <a:pt x="820387" y="992449"/>
                </a:lnTo>
                <a:lnTo>
                  <a:pt x="806407" y="993980"/>
                </a:lnTo>
                <a:lnTo>
                  <a:pt x="790956" y="993980"/>
                </a:lnTo>
                <a:lnTo>
                  <a:pt x="774033" y="993980"/>
                </a:lnTo>
                <a:lnTo>
                  <a:pt x="755639" y="990918"/>
                </a:lnTo>
                <a:lnTo>
                  <a:pt x="728415" y="987089"/>
                </a:lnTo>
                <a:lnTo>
                  <a:pt x="702663" y="980198"/>
                </a:lnTo>
                <a:lnTo>
                  <a:pt x="677647" y="971010"/>
                </a:lnTo>
                <a:lnTo>
                  <a:pt x="652630" y="960291"/>
                </a:lnTo>
                <a:lnTo>
                  <a:pt x="630557" y="946509"/>
                </a:lnTo>
                <a:close/>
                <a:moveTo>
                  <a:pt x="601637" y="211172"/>
                </a:moveTo>
                <a:lnTo>
                  <a:pt x="583954" y="229535"/>
                </a:lnTo>
                <a:lnTo>
                  <a:pt x="567009" y="251723"/>
                </a:lnTo>
                <a:lnTo>
                  <a:pt x="552274" y="273146"/>
                </a:lnTo>
                <a:lnTo>
                  <a:pt x="539749" y="294570"/>
                </a:lnTo>
                <a:lnTo>
                  <a:pt x="527961" y="319053"/>
                </a:lnTo>
                <a:lnTo>
                  <a:pt x="518384" y="342007"/>
                </a:lnTo>
                <a:lnTo>
                  <a:pt x="511016" y="368021"/>
                </a:lnTo>
                <a:lnTo>
                  <a:pt x="504385" y="391739"/>
                </a:lnTo>
                <a:lnTo>
                  <a:pt x="499228" y="417753"/>
                </a:lnTo>
                <a:lnTo>
                  <a:pt x="494808" y="443767"/>
                </a:lnTo>
                <a:lnTo>
                  <a:pt x="494071" y="470546"/>
                </a:lnTo>
                <a:lnTo>
                  <a:pt x="492597" y="497325"/>
                </a:lnTo>
                <a:lnTo>
                  <a:pt x="491124" y="523339"/>
                </a:lnTo>
                <a:lnTo>
                  <a:pt x="492597" y="550118"/>
                </a:lnTo>
                <a:lnTo>
                  <a:pt x="496281" y="602911"/>
                </a:lnTo>
                <a:lnTo>
                  <a:pt x="499228" y="625864"/>
                </a:lnTo>
                <a:lnTo>
                  <a:pt x="504385" y="650348"/>
                </a:lnTo>
                <a:lnTo>
                  <a:pt x="511753" y="676362"/>
                </a:lnTo>
                <a:lnTo>
                  <a:pt x="521331" y="703141"/>
                </a:lnTo>
                <a:lnTo>
                  <a:pt x="540486" y="757464"/>
                </a:lnTo>
                <a:lnTo>
                  <a:pt x="562589" y="811022"/>
                </a:lnTo>
                <a:lnTo>
                  <a:pt x="583954" y="863815"/>
                </a:lnTo>
                <a:lnTo>
                  <a:pt x="586624" y="872686"/>
                </a:lnTo>
                <a:lnTo>
                  <a:pt x="589354" y="876068"/>
                </a:lnTo>
                <a:lnTo>
                  <a:pt x="607748" y="892147"/>
                </a:lnTo>
                <a:lnTo>
                  <a:pt x="625407" y="908992"/>
                </a:lnTo>
                <a:lnTo>
                  <a:pt x="645273" y="922008"/>
                </a:lnTo>
                <a:lnTo>
                  <a:pt x="665874" y="932727"/>
                </a:lnTo>
                <a:lnTo>
                  <a:pt x="687947" y="944212"/>
                </a:lnTo>
                <a:lnTo>
                  <a:pt x="710021" y="951869"/>
                </a:lnTo>
                <a:lnTo>
                  <a:pt x="735037" y="958760"/>
                </a:lnTo>
                <a:lnTo>
                  <a:pt x="759317" y="962588"/>
                </a:lnTo>
                <a:lnTo>
                  <a:pt x="775504" y="964119"/>
                </a:lnTo>
                <a:lnTo>
                  <a:pt x="790956" y="964119"/>
                </a:lnTo>
                <a:lnTo>
                  <a:pt x="818179" y="962588"/>
                </a:lnTo>
                <a:lnTo>
                  <a:pt x="842460" y="958760"/>
                </a:lnTo>
                <a:lnTo>
                  <a:pt x="866005" y="951869"/>
                </a:lnTo>
                <a:lnTo>
                  <a:pt x="888078" y="942681"/>
                </a:lnTo>
                <a:lnTo>
                  <a:pt x="909415" y="930430"/>
                </a:lnTo>
                <a:lnTo>
                  <a:pt x="930017" y="916648"/>
                </a:lnTo>
                <a:lnTo>
                  <a:pt x="948411" y="900569"/>
                </a:lnTo>
                <a:lnTo>
                  <a:pt x="966070" y="881428"/>
                </a:lnTo>
                <a:lnTo>
                  <a:pt x="981534" y="863872"/>
                </a:lnTo>
                <a:lnTo>
                  <a:pt x="989905" y="835506"/>
                </a:lnTo>
                <a:lnTo>
                  <a:pt x="1009797" y="775062"/>
                </a:lnTo>
                <a:lnTo>
                  <a:pt x="1020111" y="742162"/>
                </a:lnTo>
                <a:lnTo>
                  <a:pt x="1028952" y="706967"/>
                </a:lnTo>
                <a:lnTo>
                  <a:pt x="1037057" y="673302"/>
                </a:lnTo>
                <a:lnTo>
                  <a:pt x="1043687" y="639637"/>
                </a:lnTo>
                <a:lnTo>
                  <a:pt x="1047371" y="608267"/>
                </a:lnTo>
                <a:lnTo>
                  <a:pt x="1047371" y="593730"/>
                </a:lnTo>
                <a:lnTo>
                  <a:pt x="1047371" y="578427"/>
                </a:lnTo>
                <a:lnTo>
                  <a:pt x="1045898" y="566185"/>
                </a:lnTo>
                <a:lnTo>
                  <a:pt x="1044424" y="554709"/>
                </a:lnTo>
                <a:lnTo>
                  <a:pt x="1042214" y="542467"/>
                </a:lnTo>
                <a:lnTo>
                  <a:pt x="1038530" y="532520"/>
                </a:lnTo>
                <a:lnTo>
                  <a:pt x="1033373" y="524869"/>
                </a:lnTo>
                <a:lnTo>
                  <a:pt x="1025269" y="517983"/>
                </a:lnTo>
                <a:lnTo>
                  <a:pt x="1017164" y="511097"/>
                </a:lnTo>
                <a:lnTo>
                  <a:pt x="1008323" y="507272"/>
                </a:lnTo>
                <a:lnTo>
                  <a:pt x="977380" y="497325"/>
                </a:lnTo>
                <a:lnTo>
                  <a:pt x="945699" y="485083"/>
                </a:lnTo>
                <a:lnTo>
                  <a:pt x="914756" y="472841"/>
                </a:lnTo>
                <a:lnTo>
                  <a:pt x="884549" y="461365"/>
                </a:lnTo>
                <a:lnTo>
                  <a:pt x="855816" y="446062"/>
                </a:lnTo>
                <a:lnTo>
                  <a:pt x="828556" y="431525"/>
                </a:lnTo>
                <a:lnTo>
                  <a:pt x="801296" y="414693"/>
                </a:lnTo>
                <a:lnTo>
                  <a:pt x="775510" y="397095"/>
                </a:lnTo>
                <a:lnTo>
                  <a:pt x="748987" y="378732"/>
                </a:lnTo>
                <a:lnTo>
                  <a:pt x="724674" y="359604"/>
                </a:lnTo>
                <a:lnTo>
                  <a:pt x="702571" y="338181"/>
                </a:lnTo>
                <a:lnTo>
                  <a:pt x="679732" y="315228"/>
                </a:lnTo>
                <a:lnTo>
                  <a:pt x="657630" y="292274"/>
                </a:lnTo>
                <a:lnTo>
                  <a:pt x="638474" y="266260"/>
                </a:lnTo>
                <a:lnTo>
                  <a:pt x="620055" y="239481"/>
                </a:lnTo>
                <a:close/>
                <a:moveTo>
                  <a:pt x="713623" y="0"/>
                </a:moveTo>
                <a:lnTo>
                  <a:pt x="745303" y="0"/>
                </a:lnTo>
                <a:lnTo>
                  <a:pt x="776247" y="1530"/>
                </a:lnTo>
                <a:lnTo>
                  <a:pt x="808664" y="5356"/>
                </a:lnTo>
                <a:lnTo>
                  <a:pt x="840344" y="10712"/>
                </a:lnTo>
                <a:lnTo>
                  <a:pt x="872761" y="17598"/>
                </a:lnTo>
                <a:lnTo>
                  <a:pt x="904441" y="26779"/>
                </a:lnTo>
                <a:lnTo>
                  <a:pt x="933911" y="36726"/>
                </a:lnTo>
                <a:lnTo>
                  <a:pt x="964118" y="48202"/>
                </a:lnTo>
                <a:lnTo>
                  <a:pt x="994325" y="61974"/>
                </a:lnTo>
                <a:lnTo>
                  <a:pt x="1021585" y="77277"/>
                </a:lnTo>
                <a:lnTo>
                  <a:pt x="1047371" y="93344"/>
                </a:lnTo>
                <a:lnTo>
                  <a:pt x="1072421" y="110942"/>
                </a:lnTo>
                <a:lnTo>
                  <a:pt x="1095260" y="130070"/>
                </a:lnTo>
                <a:lnTo>
                  <a:pt x="1107048" y="140781"/>
                </a:lnTo>
                <a:lnTo>
                  <a:pt x="1117363" y="153023"/>
                </a:lnTo>
                <a:lnTo>
                  <a:pt x="1137255" y="175977"/>
                </a:lnTo>
                <a:lnTo>
                  <a:pt x="1154200" y="201225"/>
                </a:lnTo>
                <a:lnTo>
                  <a:pt x="1168198" y="228770"/>
                </a:lnTo>
                <a:lnTo>
                  <a:pt x="1179986" y="255549"/>
                </a:lnTo>
                <a:lnTo>
                  <a:pt x="1190301" y="283858"/>
                </a:lnTo>
                <a:lnTo>
                  <a:pt x="1198405" y="313697"/>
                </a:lnTo>
                <a:lnTo>
                  <a:pt x="1203562" y="343537"/>
                </a:lnTo>
                <a:lnTo>
                  <a:pt x="1207246" y="374142"/>
                </a:lnTo>
                <a:lnTo>
                  <a:pt x="1210193" y="405511"/>
                </a:lnTo>
                <a:lnTo>
                  <a:pt x="1210193" y="436881"/>
                </a:lnTo>
                <a:lnTo>
                  <a:pt x="1210193" y="467486"/>
                </a:lnTo>
                <a:lnTo>
                  <a:pt x="1208720" y="498855"/>
                </a:lnTo>
                <a:lnTo>
                  <a:pt x="1205036" y="530225"/>
                </a:lnTo>
                <a:lnTo>
                  <a:pt x="1201352" y="560830"/>
                </a:lnTo>
                <a:lnTo>
                  <a:pt x="1196932" y="590669"/>
                </a:lnTo>
                <a:lnTo>
                  <a:pt x="1186617" y="655704"/>
                </a:lnTo>
                <a:lnTo>
                  <a:pt x="1179986" y="690899"/>
                </a:lnTo>
                <a:lnTo>
                  <a:pt x="1174829" y="726095"/>
                </a:lnTo>
                <a:lnTo>
                  <a:pt x="1171145" y="762820"/>
                </a:lnTo>
                <a:lnTo>
                  <a:pt x="1168198" y="798015"/>
                </a:lnTo>
                <a:lnTo>
                  <a:pt x="1168198" y="833976"/>
                </a:lnTo>
                <a:lnTo>
                  <a:pt x="1169672" y="869171"/>
                </a:lnTo>
                <a:lnTo>
                  <a:pt x="1171145" y="886004"/>
                </a:lnTo>
                <a:lnTo>
                  <a:pt x="1173356" y="903601"/>
                </a:lnTo>
                <a:lnTo>
                  <a:pt x="1177776" y="919669"/>
                </a:lnTo>
                <a:lnTo>
                  <a:pt x="1181460" y="935736"/>
                </a:lnTo>
                <a:lnTo>
                  <a:pt x="1186617" y="950273"/>
                </a:lnTo>
                <a:lnTo>
                  <a:pt x="1191774" y="965576"/>
                </a:lnTo>
                <a:lnTo>
                  <a:pt x="1199879" y="980113"/>
                </a:lnTo>
                <a:lnTo>
                  <a:pt x="1207246" y="993885"/>
                </a:lnTo>
                <a:lnTo>
                  <a:pt x="1216824" y="1007657"/>
                </a:lnTo>
                <a:lnTo>
                  <a:pt x="1227138" y="1019899"/>
                </a:lnTo>
                <a:lnTo>
                  <a:pt x="1238926" y="1031376"/>
                </a:lnTo>
                <a:lnTo>
                  <a:pt x="1252188" y="1042852"/>
                </a:lnTo>
                <a:lnTo>
                  <a:pt x="1266186" y="1052034"/>
                </a:lnTo>
                <a:lnTo>
                  <a:pt x="1281658" y="1061215"/>
                </a:lnTo>
                <a:lnTo>
                  <a:pt x="1298603" y="1069631"/>
                </a:lnTo>
                <a:lnTo>
                  <a:pt x="1317022" y="1076517"/>
                </a:lnTo>
                <a:lnTo>
                  <a:pt x="1298603" y="1081873"/>
                </a:lnTo>
                <a:lnTo>
                  <a:pt x="1281658" y="1083403"/>
                </a:lnTo>
                <a:lnTo>
                  <a:pt x="1266186" y="1083403"/>
                </a:lnTo>
                <a:lnTo>
                  <a:pt x="1252188" y="1081873"/>
                </a:lnTo>
                <a:lnTo>
                  <a:pt x="1238926" y="1078048"/>
                </a:lnTo>
                <a:lnTo>
                  <a:pt x="1227138" y="1074987"/>
                </a:lnTo>
                <a:lnTo>
                  <a:pt x="1210193" y="1066571"/>
                </a:lnTo>
                <a:lnTo>
                  <a:pt x="1213877" y="1071927"/>
                </a:lnTo>
                <a:lnTo>
                  <a:pt x="1219034" y="1078048"/>
                </a:lnTo>
                <a:lnTo>
                  <a:pt x="1232296" y="1088759"/>
                </a:lnTo>
                <a:lnTo>
                  <a:pt x="1246294" y="1096410"/>
                </a:lnTo>
                <a:lnTo>
                  <a:pt x="1262503" y="1103296"/>
                </a:lnTo>
                <a:lnTo>
                  <a:pt x="1279448" y="1108652"/>
                </a:lnTo>
                <a:lnTo>
                  <a:pt x="1296393" y="1113243"/>
                </a:lnTo>
                <a:lnTo>
                  <a:pt x="1311865" y="1114008"/>
                </a:lnTo>
                <a:lnTo>
                  <a:pt x="1325863" y="1115538"/>
                </a:lnTo>
                <a:lnTo>
                  <a:pt x="1308918" y="1120894"/>
                </a:lnTo>
                <a:lnTo>
                  <a:pt x="1291236" y="1126250"/>
                </a:lnTo>
                <a:lnTo>
                  <a:pt x="1269870" y="1130075"/>
                </a:lnTo>
                <a:lnTo>
                  <a:pt x="1247768" y="1133136"/>
                </a:lnTo>
                <a:lnTo>
                  <a:pt x="1224191" y="1134666"/>
                </a:lnTo>
                <a:lnTo>
                  <a:pt x="1208350" y="1134666"/>
                </a:lnTo>
                <a:lnTo>
                  <a:pt x="1244342" y="1147152"/>
                </a:lnTo>
                <a:lnTo>
                  <a:pt x="1281848" y="1160930"/>
                </a:lnTo>
                <a:lnTo>
                  <a:pt x="1317149" y="1177003"/>
                </a:lnTo>
                <a:lnTo>
                  <a:pt x="1351714" y="1193842"/>
                </a:lnTo>
                <a:lnTo>
                  <a:pt x="1384808" y="1212212"/>
                </a:lnTo>
                <a:lnTo>
                  <a:pt x="1400252" y="1222928"/>
                </a:lnTo>
                <a:lnTo>
                  <a:pt x="1415696" y="1234409"/>
                </a:lnTo>
                <a:lnTo>
                  <a:pt x="1429669" y="1245890"/>
                </a:lnTo>
                <a:lnTo>
                  <a:pt x="1444378" y="1259667"/>
                </a:lnTo>
                <a:lnTo>
                  <a:pt x="1457615" y="1273445"/>
                </a:lnTo>
                <a:lnTo>
                  <a:pt x="1470118" y="1287987"/>
                </a:lnTo>
                <a:lnTo>
                  <a:pt x="1483355" y="1304061"/>
                </a:lnTo>
                <a:lnTo>
                  <a:pt x="1495122" y="1321665"/>
                </a:lnTo>
                <a:lnTo>
                  <a:pt x="1505418" y="1339270"/>
                </a:lnTo>
                <a:lnTo>
                  <a:pt x="1515714" y="1359936"/>
                </a:lnTo>
                <a:lnTo>
                  <a:pt x="1526010" y="1379836"/>
                </a:lnTo>
                <a:lnTo>
                  <a:pt x="1535571" y="1403564"/>
                </a:lnTo>
                <a:lnTo>
                  <a:pt x="1542925" y="1426526"/>
                </a:lnTo>
                <a:lnTo>
                  <a:pt x="1551015" y="1451785"/>
                </a:lnTo>
                <a:lnTo>
                  <a:pt x="1557633" y="1479339"/>
                </a:lnTo>
                <a:lnTo>
                  <a:pt x="1564252" y="1507659"/>
                </a:lnTo>
                <a:lnTo>
                  <a:pt x="1540719" y="1513783"/>
                </a:lnTo>
                <a:lnTo>
                  <a:pt x="1492180" y="1529091"/>
                </a:lnTo>
                <a:lnTo>
                  <a:pt x="1419373" y="1548991"/>
                </a:lnTo>
                <a:lnTo>
                  <a:pt x="1375248" y="1560472"/>
                </a:lnTo>
                <a:lnTo>
                  <a:pt x="1325974" y="1571188"/>
                </a:lnTo>
                <a:lnTo>
                  <a:pt x="1271552" y="1583435"/>
                </a:lnTo>
                <a:lnTo>
                  <a:pt x="1214189" y="1594150"/>
                </a:lnTo>
                <a:lnTo>
                  <a:pt x="1151678" y="1603335"/>
                </a:lnTo>
                <a:lnTo>
                  <a:pt x="1086960" y="1612520"/>
                </a:lnTo>
                <a:lnTo>
                  <a:pt x="1017830" y="1620940"/>
                </a:lnTo>
                <a:lnTo>
                  <a:pt x="946494" y="1626297"/>
                </a:lnTo>
                <a:lnTo>
                  <a:pt x="872216" y="1630125"/>
                </a:lnTo>
                <a:lnTo>
                  <a:pt x="797202" y="1633186"/>
                </a:lnTo>
                <a:lnTo>
                  <a:pt x="726601" y="1631655"/>
                </a:lnTo>
                <a:lnTo>
                  <a:pt x="655265" y="1627828"/>
                </a:lnTo>
                <a:lnTo>
                  <a:pt x="586135" y="1622470"/>
                </a:lnTo>
                <a:lnTo>
                  <a:pt x="517740" y="1615582"/>
                </a:lnTo>
                <a:lnTo>
                  <a:pt x="450816" y="1606397"/>
                </a:lnTo>
                <a:lnTo>
                  <a:pt x="387570" y="1596447"/>
                </a:lnTo>
                <a:lnTo>
                  <a:pt x="326529" y="1585731"/>
                </a:lnTo>
                <a:lnTo>
                  <a:pt x="269166" y="1575015"/>
                </a:lnTo>
                <a:lnTo>
                  <a:pt x="215480" y="1562769"/>
                </a:lnTo>
                <a:lnTo>
                  <a:pt x="166206" y="1552053"/>
                </a:lnTo>
                <a:lnTo>
                  <a:pt x="84574" y="1531387"/>
                </a:lnTo>
                <a:lnTo>
                  <a:pt x="27211" y="1515313"/>
                </a:lnTo>
                <a:lnTo>
                  <a:pt x="0" y="1507659"/>
                </a:lnTo>
                <a:lnTo>
                  <a:pt x="6619" y="1479339"/>
                </a:lnTo>
                <a:lnTo>
                  <a:pt x="13973" y="1453315"/>
                </a:lnTo>
                <a:lnTo>
                  <a:pt x="22063" y="1428822"/>
                </a:lnTo>
                <a:lnTo>
                  <a:pt x="30152" y="1404329"/>
                </a:lnTo>
                <a:lnTo>
                  <a:pt x="40448" y="1382898"/>
                </a:lnTo>
                <a:lnTo>
                  <a:pt x="49274" y="1362232"/>
                </a:lnTo>
                <a:lnTo>
                  <a:pt x="59569" y="1343862"/>
                </a:lnTo>
                <a:lnTo>
                  <a:pt x="71336" y="1324727"/>
                </a:lnTo>
                <a:lnTo>
                  <a:pt x="83103" y="1308653"/>
                </a:lnTo>
                <a:lnTo>
                  <a:pt x="96341" y="1292580"/>
                </a:lnTo>
                <a:lnTo>
                  <a:pt x="108843" y="1277272"/>
                </a:lnTo>
                <a:lnTo>
                  <a:pt x="122081" y="1263494"/>
                </a:lnTo>
                <a:lnTo>
                  <a:pt x="136789" y="1250482"/>
                </a:lnTo>
                <a:lnTo>
                  <a:pt x="150762" y="1238236"/>
                </a:lnTo>
                <a:lnTo>
                  <a:pt x="166206" y="1225989"/>
                </a:lnTo>
                <a:lnTo>
                  <a:pt x="180915" y="1216804"/>
                </a:lnTo>
                <a:lnTo>
                  <a:pt x="213274" y="1196138"/>
                </a:lnTo>
                <a:lnTo>
                  <a:pt x="247103" y="1178534"/>
                </a:lnTo>
                <a:lnTo>
                  <a:pt x="282404" y="1163991"/>
                </a:lnTo>
                <a:lnTo>
                  <a:pt x="318440" y="1148683"/>
                </a:lnTo>
                <a:lnTo>
                  <a:pt x="363958" y="1132740"/>
                </a:lnTo>
                <a:lnTo>
                  <a:pt x="341563" y="1131606"/>
                </a:lnTo>
                <a:lnTo>
                  <a:pt x="314303" y="1127780"/>
                </a:lnTo>
                <a:lnTo>
                  <a:pt x="290727" y="1122424"/>
                </a:lnTo>
                <a:lnTo>
                  <a:pt x="270098" y="1115538"/>
                </a:lnTo>
                <a:lnTo>
                  <a:pt x="260521" y="1111713"/>
                </a:lnTo>
                <a:lnTo>
                  <a:pt x="253153" y="1107122"/>
                </a:lnTo>
                <a:lnTo>
                  <a:pt x="246522" y="1101766"/>
                </a:lnTo>
                <a:lnTo>
                  <a:pt x="241365" y="1097941"/>
                </a:lnTo>
                <a:lnTo>
                  <a:pt x="255363" y="1095645"/>
                </a:lnTo>
                <a:lnTo>
                  <a:pt x="268625" y="1092585"/>
                </a:lnTo>
                <a:lnTo>
                  <a:pt x="282623" y="1088759"/>
                </a:lnTo>
                <a:lnTo>
                  <a:pt x="295885" y="1084169"/>
                </a:lnTo>
                <a:lnTo>
                  <a:pt x="309146" y="1078048"/>
                </a:lnTo>
                <a:lnTo>
                  <a:pt x="321671" y="1069631"/>
                </a:lnTo>
                <a:lnTo>
                  <a:pt x="332722" y="1061215"/>
                </a:lnTo>
                <a:lnTo>
                  <a:pt x="343037" y="1050504"/>
                </a:lnTo>
                <a:lnTo>
                  <a:pt x="312830" y="1060450"/>
                </a:lnTo>
                <a:lnTo>
                  <a:pt x="297358" y="1062745"/>
                </a:lnTo>
                <a:lnTo>
                  <a:pt x="280413" y="1065806"/>
                </a:lnTo>
                <a:lnTo>
                  <a:pt x="264941" y="1066571"/>
                </a:lnTo>
                <a:lnTo>
                  <a:pt x="248733" y="1066571"/>
                </a:lnTo>
                <a:lnTo>
                  <a:pt x="233261" y="1064276"/>
                </a:lnTo>
                <a:lnTo>
                  <a:pt x="217789" y="1061215"/>
                </a:lnTo>
                <a:lnTo>
                  <a:pt x="239892" y="1057390"/>
                </a:lnTo>
                <a:lnTo>
                  <a:pt x="259784" y="1052034"/>
                </a:lnTo>
                <a:lnTo>
                  <a:pt x="276729" y="1043617"/>
                </a:lnTo>
                <a:lnTo>
                  <a:pt x="292201" y="1035966"/>
                </a:lnTo>
                <a:lnTo>
                  <a:pt x="304726" y="1023724"/>
                </a:lnTo>
                <a:lnTo>
                  <a:pt x="316514" y="1011483"/>
                </a:lnTo>
                <a:lnTo>
                  <a:pt x="326092" y="997711"/>
                </a:lnTo>
                <a:lnTo>
                  <a:pt x="334933" y="983173"/>
                </a:lnTo>
                <a:lnTo>
                  <a:pt x="341563" y="967106"/>
                </a:lnTo>
                <a:lnTo>
                  <a:pt x="346721" y="949508"/>
                </a:lnTo>
                <a:lnTo>
                  <a:pt x="350404" y="930380"/>
                </a:lnTo>
                <a:lnTo>
                  <a:pt x="353351" y="911252"/>
                </a:lnTo>
                <a:lnTo>
                  <a:pt x="354825" y="892125"/>
                </a:lnTo>
                <a:lnTo>
                  <a:pt x="355562" y="870701"/>
                </a:lnTo>
                <a:lnTo>
                  <a:pt x="354825" y="850808"/>
                </a:lnTo>
                <a:lnTo>
                  <a:pt x="354825" y="828620"/>
                </a:lnTo>
                <a:lnTo>
                  <a:pt x="349668" y="785774"/>
                </a:lnTo>
                <a:lnTo>
                  <a:pt x="343037" y="740632"/>
                </a:lnTo>
                <a:lnTo>
                  <a:pt x="334933" y="697785"/>
                </a:lnTo>
                <a:lnTo>
                  <a:pt x="326092" y="657234"/>
                </a:lnTo>
                <a:lnTo>
                  <a:pt x="309146" y="581488"/>
                </a:lnTo>
                <a:lnTo>
                  <a:pt x="303989" y="548588"/>
                </a:lnTo>
                <a:lnTo>
                  <a:pt x="299568" y="521809"/>
                </a:lnTo>
                <a:lnTo>
                  <a:pt x="297358" y="491969"/>
                </a:lnTo>
                <a:lnTo>
                  <a:pt x="295885" y="462130"/>
                </a:lnTo>
                <a:lnTo>
                  <a:pt x="297358" y="420814"/>
                </a:lnTo>
                <a:lnTo>
                  <a:pt x="301042" y="380262"/>
                </a:lnTo>
                <a:lnTo>
                  <a:pt x="307673" y="340476"/>
                </a:lnTo>
                <a:lnTo>
                  <a:pt x="316514" y="302986"/>
                </a:lnTo>
                <a:lnTo>
                  <a:pt x="328302" y="266260"/>
                </a:lnTo>
                <a:lnTo>
                  <a:pt x="343037" y="232595"/>
                </a:lnTo>
                <a:lnTo>
                  <a:pt x="359982" y="198930"/>
                </a:lnTo>
                <a:lnTo>
                  <a:pt x="368823" y="183628"/>
                </a:lnTo>
                <a:lnTo>
                  <a:pt x="379138" y="169091"/>
                </a:lnTo>
                <a:lnTo>
                  <a:pt x="389452" y="153788"/>
                </a:lnTo>
                <a:lnTo>
                  <a:pt x="399767" y="139251"/>
                </a:lnTo>
                <a:lnTo>
                  <a:pt x="411555" y="125479"/>
                </a:lnTo>
                <a:lnTo>
                  <a:pt x="424816" y="113237"/>
                </a:lnTo>
                <a:lnTo>
                  <a:pt x="438078" y="100995"/>
                </a:lnTo>
                <a:lnTo>
                  <a:pt x="452076" y="88754"/>
                </a:lnTo>
                <a:lnTo>
                  <a:pt x="466811" y="78042"/>
                </a:lnTo>
                <a:lnTo>
                  <a:pt x="480809" y="67330"/>
                </a:lnTo>
                <a:lnTo>
                  <a:pt x="496281" y="58149"/>
                </a:lnTo>
                <a:lnTo>
                  <a:pt x="513226" y="48202"/>
                </a:lnTo>
                <a:lnTo>
                  <a:pt x="528698" y="40551"/>
                </a:lnTo>
                <a:lnTo>
                  <a:pt x="547117" y="32135"/>
                </a:lnTo>
                <a:lnTo>
                  <a:pt x="565536" y="25249"/>
                </a:lnTo>
                <a:lnTo>
                  <a:pt x="583954" y="19893"/>
                </a:lnTo>
                <a:lnTo>
                  <a:pt x="603110" y="14537"/>
                </a:lnTo>
                <a:lnTo>
                  <a:pt x="623002" y="9182"/>
                </a:lnTo>
                <a:lnTo>
                  <a:pt x="652472" y="3826"/>
                </a:lnTo>
                <a:lnTo>
                  <a:pt x="682679" y="15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rgbClr val="3D3F41"/>
              </a:solidFill>
            </a:endParaRPr>
          </a:p>
        </p:txBody>
      </p:sp>
      <p:cxnSp>
        <p:nvCxnSpPr>
          <p:cNvPr id="40" name="MH_Other_5"/>
          <p:cNvCxnSpPr/>
          <p:nvPr>
            <p:custDataLst>
              <p:tags r:id="rId3"/>
            </p:custDataLst>
          </p:nvPr>
        </p:nvCxnSpPr>
        <p:spPr>
          <a:xfrm>
            <a:off x="1381125" y="3860800"/>
            <a:ext cx="942975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115588" y="2290177"/>
            <a:ext cx="4212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sz="2800" dirty="0"/>
              <a:t>gender &amp; narcissism?</a:t>
            </a:r>
            <a:endParaRPr lang="zh-CN" altLang="en-US" sz="2800" dirty="0"/>
          </a:p>
        </p:txBody>
      </p:sp>
      <p:sp>
        <p:nvSpPr>
          <p:cNvPr id="15" name="矩形 14"/>
          <p:cNvSpPr/>
          <p:nvPr/>
        </p:nvSpPr>
        <p:spPr>
          <a:xfrm>
            <a:off x="1364972" y="4133526"/>
            <a:ext cx="945542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Font typeface="Arial" panose="020B0604020202090204" pitchFamily="34" charset="0"/>
              <a:buChar char="•"/>
            </a:pPr>
            <a:r>
              <a:rPr lang="en-GB" altLang="en-US" sz="2800" dirty="0">
                <a:solidFill>
                  <a:srgbClr val="7030A0"/>
                </a:solidFill>
              </a:rPr>
              <a:t> Do girls and boys have different </a:t>
            </a:r>
            <a:r>
              <a:rPr lang="en-US" altLang="en-US" sz="2800" dirty="0">
                <a:solidFill>
                  <a:srgbClr val="7030A0"/>
                </a:solidFill>
              </a:rPr>
              <a:t>degrees</a:t>
            </a:r>
            <a:r>
              <a:rPr lang="en-GB" altLang="en-US" sz="2800" dirty="0">
                <a:solidFill>
                  <a:srgbClr val="7030A0"/>
                </a:solidFill>
              </a:rPr>
              <a:t> of narcissism?</a:t>
            </a:r>
            <a:endParaRPr lang="en-GB" altLang="en-US" sz="2800" dirty="0">
              <a:solidFill>
                <a:srgbClr val="7030A0"/>
              </a:solidFill>
            </a:endParaRPr>
          </a:p>
          <a:p>
            <a:pPr>
              <a:spcAft>
                <a:spcPts val="1200"/>
              </a:spcAft>
              <a:buFont typeface="Arial" panose="020B0604020202090204" pitchFamily="34" charset="0"/>
              <a:buChar char="•"/>
            </a:pPr>
            <a:r>
              <a:rPr lang="en-GB" altLang="en-US" sz="2800" dirty="0">
                <a:solidFill>
                  <a:srgbClr val="7030A0"/>
                </a:solidFill>
              </a:rPr>
              <a:t> What is the dependent variable?</a:t>
            </a:r>
            <a:endParaRPr lang="en-GB" altLang="en-US" sz="2800" dirty="0">
              <a:solidFill>
                <a:srgbClr val="7030A0"/>
              </a:solidFill>
            </a:endParaRPr>
          </a:p>
          <a:p>
            <a:pPr>
              <a:spcAft>
                <a:spcPts val="1200"/>
              </a:spcAft>
              <a:buFont typeface="Arial" panose="020B0604020202090204" pitchFamily="34" charset="0"/>
              <a:buChar char="•"/>
            </a:pPr>
            <a:r>
              <a:rPr lang="en-GB" altLang="en-US" sz="2800" dirty="0">
                <a:solidFill>
                  <a:srgbClr val="7030A0"/>
                </a:solidFill>
              </a:rPr>
              <a:t> What is the independent variable?</a:t>
            </a:r>
            <a:endParaRPr lang="en-GB" altLang="en-US" sz="28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79414" y="578474"/>
            <a:ext cx="6368824" cy="512036"/>
          </a:xfrm>
        </p:spPr>
        <p:txBody>
          <a:bodyPr/>
          <a:lstStyle/>
          <a:p>
            <a:r>
              <a:rPr lang="en-US" altLang="zh-CN" dirty="0"/>
              <a:t>Statistical Concepts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65685" y="1495046"/>
            <a:ext cx="41809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/>
              <a:t>Levels of Measurement</a:t>
            </a:r>
            <a:endParaRPr lang="zh-CN" altLang="en-US" sz="2800" b="1" dirty="0"/>
          </a:p>
        </p:txBody>
      </p:sp>
      <p:sp>
        <p:nvSpPr>
          <p:cNvPr id="6" name="Content Placeholder 2"/>
          <p:cNvSpPr txBox="1"/>
          <p:nvPr/>
        </p:nvSpPr>
        <p:spPr>
          <a:xfrm>
            <a:off x="755649" y="2252870"/>
            <a:ext cx="9355759" cy="271669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GB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Different types of variables</a:t>
            </a:r>
            <a:endParaRPr kumimoji="0" lang="en-GB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GB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Different ways to measure those variables</a:t>
            </a:r>
            <a:endParaRPr kumimoji="0" lang="en-GB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GB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Different statistical tests can be applied to the analysis of these variables</a:t>
            </a:r>
            <a:endParaRPr kumimoji="0" lang="en-GB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79414" y="578474"/>
            <a:ext cx="6368824" cy="512036"/>
          </a:xfrm>
        </p:spPr>
        <p:txBody>
          <a:bodyPr/>
          <a:lstStyle/>
          <a:p>
            <a:r>
              <a:rPr lang="en-US" altLang="zh-CN" dirty="0"/>
              <a:t>Statistical Concepts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65685" y="1322768"/>
            <a:ext cx="41809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/>
              <a:t>Levels of Measurement</a:t>
            </a:r>
            <a:endParaRPr lang="zh-CN" altLang="en-US" sz="2800" b="1" dirty="0"/>
          </a:p>
        </p:txBody>
      </p:sp>
      <p:sp>
        <p:nvSpPr>
          <p:cNvPr id="7" name="矩形 6"/>
          <p:cNvSpPr/>
          <p:nvPr/>
        </p:nvSpPr>
        <p:spPr>
          <a:xfrm>
            <a:off x="715617" y="2110664"/>
            <a:ext cx="9594574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>
                <a:solidFill>
                  <a:srgbClr val="0070C0"/>
                </a:solidFill>
              </a:rPr>
              <a:t>Categorical variable</a:t>
            </a:r>
            <a:r>
              <a:rPr lang="en-US" altLang="zh-CN" sz="2400" b="1" dirty="0"/>
              <a:t>:</a:t>
            </a:r>
            <a:endParaRPr lang="en-US" altLang="zh-CN" sz="2400" b="1" dirty="0"/>
          </a:p>
          <a:p>
            <a:r>
              <a:rPr lang="en-US" altLang="zh-CN" sz="2400" b="1" dirty="0"/>
              <a:t>Binary variable</a:t>
            </a:r>
            <a:r>
              <a:rPr lang="en-US" altLang="zh-CN" sz="2000" b="1" dirty="0"/>
              <a:t>: e.g. dead or alive.</a:t>
            </a:r>
            <a:endParaRPr lang="en-US" altLang="zh-CN" sz="2000" b="1" dirty="0"/>
          </a:p>
          <a:p>
            <a:r>
              <a:rPr lang="en-US" altLang="zh-CN" sz="2400" b="1" dirty="0"/>
              <a:t>Nominal variable</a:t>
            </a:r>
            <a:r>
              <a:rPr lang="en-US" altLang="zh-CN" sz="2000" b="1" dirty="0"/>
              <a:t>: e.g. whether someone is an omnivore, vegetarian, or fruitarian.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en-US" altLang="zh-CN" sz="2600" b="1" dirty="0">
                <a:solidFill>
                  <a:srgbClr val="0070C0"/>
                </a:solidFill>
              </a:rPr>
              <a:t>Ordinal variable</a:t>
            </a:r>
            <a:r>
              <a:rPr lang="en-US" altLang="zh-CN" sz="2000" b="1" dirty="0"/>
              <a:t>: e.g. whether people got a fail, a pass, a merit or a distinction in their exam.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en-US" altLang="zh-CN" sz="2600" b="1" dirty="0">
                <a:solidFill>
                  <a:srgbClr val="0070C0"/>
                </a:solidFill>
              </a:rPr>
              <a:t>Interval variable</a:t>
            </a:r>
            <a:r>
              <a:rPr lang="en-US" altLang="zh-CN" sz="2000" b="1" dirty="0">
                <a:solidFill>
                  <a:srgbClr val="0070C0"/>
                </a:solidFill>
              </a:rPr>
              <a:t>: </a:t>
            </a:r>
            <a:r>
              <a:rPr lang="en-US" altLang="zh-CN" sz="2000" b="1" dirty="0"/>
              <a:t>e.g. the difference between 6 and 8 is equivalent to the difference between 13 and 15.</a:t>
            </a:r>
            <a:endParaRPr lang="en-US" altLang="zh-CN" sz="20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79414" y="578474"/>
            <a:ext cx="6368824" cy="512036"/>
          </a:xfrm>
        </p:spPr>
        <p:txBody>
          <a:bodyPr/>
          <a:lstStyle/>
          <a:p>
            <a:r>
              <a:rPr lang="en-US" altLang="zh-CN" dirty="0"/>
              <a:t>Statistical Concepts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52433" y="1389029"/>
            <a:ext cx="46634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/>
              <a:t>Precision of Measurement</a:t>
            </a:r>
            <a:endParaRPr lang="zh-CN" altLang="en-US" sz="2800" b="1" dirty="0"/>
          </a:p>
        </p:txBody>
      </p:sp>
      <p:graphicFrame>
        <p:nvGraphicFramePr>
          <p:cNvPr id="6" name="Group 34"/>
          <p:cNvGraphicFramePr/>
          <p:nvPr>
            <p:custDataLst>
              <p:tags r:id="rId1"/>
            </p:custDataLst>
          </p:nvPr>
        </p:nvGraphicFramePr>
        <p:xfrm>
          <a:off x="848139" y="2465802"/>
          <a:ext cx="9382539" cy="2667252"/>
        </p:xfrm>
        <a:graphic>
          <a:graphicData uri="http://schemas.openxmlformats.org/drawingml/2006/table">
            <a:tbl>
              <a:tblPr/>
              <a:tblGrid>
                <a:gridCol w="3043583"/>
                <a:gridCol w="3169478"/>
                <a:gridCol w="3169478"/>
              </a:tblGrid>
              <a:tr h="1112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scale</a:t>
                      </a:r>
                      <a:endParaRPr kumimoji="0" lang="en-GB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09" marB="457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Rank order</a:t>
                      </a:r>
                      <a:endParaRPr kumimoji="0" lang="en-GB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Equal distance</a:t>
                      </a:r>
                      <a:endParaRPr kumimoji="0" lang="en-GB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nominal</a:t>
                      </a: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09" marB="457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-</a:t>
                      </a:r>
                      <a:endParaRPr kumimoji="0" lang="en-GB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-</a:t>
                      </a:r>
                      <a:endParaRPr kumimoji="0" lang="en-GB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ordinal</a:t>
                      </a: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09" marB="457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+</a:t>
                      </a: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-</a:t>
                      </a:r>
                      <a:endParaRPr kumimoji="0" lang="en-GB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interval</a:t>
                      </a:r>
                      <a:endParaRPr kumimoji="0" lang="en-GB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09" marB="457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+</a:t>
                      </a:r>
                      <a:endParaRPr kumimoji="0" lang="en-GB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+</a:t>
                      </a:r>
                      <a:endParaRPr kumimoji="0" lang="en-GB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79414" y="578474"/>
            <a:ext cx="6368824" cy="512036"/>
          </a:xfrm>
        </p:spPr>
        <p:txBody>
          <a:bodyPr/>
          <a:lstStyle/>
          <a:p>
            <a:r>
              <a:rPr lang="en-US" altLang="zh-CN" dirty="0"/>
              <a:t>Statistical Concepts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78937" y="1269760"/>
            <a:ext cx="15712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/>
              <a:t>Exercise</a:t>
            </a:r>
            <a:endParaRPr lang="zh-CN" altLang="en-US" sz="2800" b="1" dirty="0"/>
          </a:p>
        </p:txBody>
      </p:sp>
      <p:sp>
        <p:nvSpPr>
          <p:cNvPr id="6" name="矩形 5"/>
          <p:cNvSpPr/>
          <p:nvPr/>
        </p:nvSpPr>
        <p:spPr>
          <a:xfrm>
            <a:off x="887897" y="1987826"/>
            <a:ext cx="952831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altLang="zh-CN" sz="2800" b="1" dirty="0">
                <a:solidFill>
                  <a:srgbClr val="7030A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What is the level of measurement of the following variables? </a:t>
            </a:r>
            <a:endParaRPr lang="en-US" altLang="zh-CN" sz="2800" b="1" dirty="0">
              <a:solidFill>
                <a:srgbClr val="7030A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1200"/>
              </a:spcAft>
              <a:buAutoNum type="alphaLcPeriod"/>
            </a:pPr>
            <a:r>
              <a:rPr lang="en-US" altLang="zh-CN" sz="2800" dirty="0">
                <a:solidFill>
                  <a:srgbClr val="0070C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number of downloads of different bands’ songs on iTunes.</a:t>
            </a:r>
            <a:endParaRPr lang="en-US" altLang="zh-CN" sz="2800" dirty="0">
              <a:solidFill>
                <a:srgbClr val="0070C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1200"/>
              </a:spcAft>
              <a:buAutoNum type="alphaLcPeriod"/>
            </a:pPr>
            <a:r>
              <a:rPr lang="en-US" altLang="zh-CN" sz="2800" dirty="0">
                <a:solidFill>
                  <a:srgbClr val="0070C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names of the bands that were downloaded.</a:t>
            </a:r>
            <a:endParaRPr lang="en-US" altLang="zh-CN" sz="2800" dirty="0">
              <a:solidFill>
                <a:srgbClr val="0070C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1200"/>
              </a:spcAft>
              <a:buAutoNum type="alphaLcPeriod"/>
            </a:pPr>
            <a:r>
              <a:rPr lang="en-US" altLang="zh-CN" sz="2800" dirty="0">
                <a:solidFill>
                  <a:srgbClr val="0070C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position in the iTunes download chart.</a:t>
            </a:r>
            <a:endParaRPr lang="en-US" altLang="zh-CN" sz="2800" dirty="0">
              <a:solidFill>
                <a:srgbClr val="0070C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1200"/>
              </a:spcAft>
              <a:buAutoNum type="alphaLcPeriod"/>
            </a:pPr>
            <a:r>
              <a:rPr lang="en-US" altLang="zh-CN" sz="2800" dirty="0">
                <a:solidFill>
                  <a:srgbClr val="0070C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money earned by the bands from the downloads.</a:t>
            </a:r>
            <a:endParaRPr lang="en-US" altLang="zh-CN" sz="2800" dirty="0">
              <a:solidFill>
                <a:srgbClr val="0070C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076084" y="2438400"/>
            <a:ext cx="8086725" cy="195775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An Introduction to SPSS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498122" y="5606540"/>
            <a:ext cx="1195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</a:rPr>
              <a:t>Software Application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26" name="Picture 2" descr="C:\Users\Glen\Pictures\2045231Q7-1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20862" y="1008183"/>
            <a:ext cx="773723" cy="8440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79414" y="578474"/>
            <a:ext cx="6368824" cy="512036"/>
          </a:xfrm>
        </p:spPr>
        <p:txBody>
          <a:bodyPr/>
          <a:lstStyle/>
          <a:p>
            <a:r>
              <a:rPr lang="en-US" altLang="zh-CN" dirty="0"/>
              <a:t>Statistical Concepts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65685" y="1150490"/>
            <a:ext cx="15712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/>
              <a:t>Exercise</a:t>
            </a:r>
            <a:endParaRPr lang="zh-CN" altLang="en-US" sz="2800" b="1" dirty="0"/>
          </a:p>
        </p:txBody>
      </p:sp>
      <p:sp>
        <p:nvSpPr>
          <p:cNvPr id="6" name="矩形 5"/>
          <p:cNvSpPr/>
          <p:nvPr/>
        </p:nvSpPr>
        <p:spPr>
          <a:xfrm>
            <a:off x="887896" y="1709530"/>
            <a:ext cx="9528314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altLang="zh-CN" sz="2800" dirty="0">
                <a:solidFill>
                  <a:srgbClr val="7030A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What is the level of measurement of the following variables? </a:t>
            </a:r>
            <a:endParaRPr lang="en-US" altLang="zh-CN" sz="2800" dirty="0">
              <a:solidFill>
                <a:srgbClr val="7030A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514350" indent="-514350">
              <a:spcBef>
                <a:spcPts val="600"/>
              </a:spcBef>
              <a:spcAft>
                <a:spcPts val="1200"/>
              </a:spcAft>
              <a:buFont typeface="+mj-lt"/>
              <a:buAutoNum type="alphaLcPeriod" startAt="5"/>
            </a:pPr>
            <a:r>
              <a:rPr lang="en-US" altLang="zh-CN" sz="2800" dirty="0">
                <a:solidFill>
                  <a:srgbClr val="0070C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phone numbers that the bands obtained because of their fame.</a:t>
            </a:r>
            <a:endParaRPr lang="en-US" altLang="zh-CN" sz="2800" dirty="0">
              <a:solidFill>
                <a:srgbClr val="0070C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514350" indent="-514350">
              <a:spcBef>
                <a:spcPts val="600"/>
              </a:spcBef>
              <a:spcAft>
                <a:spcPts val="1200"/>
              </a:spcAft>
              <a:buFont typeface="+mj-lt"/>
              <a:buAutoNum type="alphaLcPeriod" startAt="5"/>
            </a:pPr>
            <a:r>
              <a:rPr lang="en-US" altLang="zh-CN" sz="2800" dirty="0">
                <a:solidFill>
                  <a:srgbClr val="0070C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gender of the people giving the bands their phone numbers.</a:t>
            </a:r>
            <a:endParaRPr lang="en-US" altLang="zh-CN" sz="2800" dirty="0">
              <a:solidFill>
                <a:srgbClr val="0070C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514350" indent="-514350">
              <a:spcBef>
                <a:spcPts val="600"/>
              </a:spcBef>
              <a:spcAft>
                <a:spcPts val="1200"/>
              </a:spcAft>
              <a:buFont typeface="+mj-lt"/>
              <a:buAutoNum type="alphaLcPeriod" startAt="5"/>
            </a:pPr>
            <a:r>
              <a:rPr lang="en-US" altLang="zh-CN" sz="2800" dirty="0">
                <a:solidFill>
                  <a:srgbClr val="0070C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instruments played by the band members.</a:t>
            </a:r>
            <a:endParaRPr lang="en-US" altLang="zh-CN" sz="2800" dirty="0">
              <a:solidFill>
                <a:srgbClr val="0070C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514350" indent="-514350">
              <a:spcBef>
                <a:spcPts val="600"/>
              </a:spcBef>
              <a:spcAft>
                <a:spcPts val="1200"/>
              </a:spcAft>
              <a:buFont typeface="+mj-lt"/>
              <a:buAutoNum type="alphaLcPeriod" startAt="5"/>
            </a:pPr>
            <a:r>
              <a:rPr lang="en-US" altLang="zh-CN" sz="2800" dirty="0">
                <a:solidFill>
                  <a:srgbClr val="0070C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time they had spent learning to play their instruments.</a:t>
            </a:r>
            <a:endParaRPr lang="zh-CN" altLang="en-US" sz="2800" dirty="0">
              <a:solidFill>
                <a:srgbClr val="0070C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79414" y="578474"/>
            <a:ext cx="6368824" cy="512036"/>
          </a:xfrm>
        </p:spPr>
        <p:txBody>
          <a:bodyPr/>
          <a:lstStyle/>
          <a:p>
            <a:r>
              <a:rPr lang="en-US" altLang="zh-CN" dirty="0"/>
              <a:t>Statistical Concepts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39180" y="1442038"/>
            <a:ext cx="37340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b="1" dirty="0"/>
              <a:t>Normal distribution: a bell-shaped curve</a:t>
            </a:r>
            <a:endParaRPr lang="zh-CN" altLang="en-US" sz="2800" b="1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429334" y="1509091"/>
            <a:ext cx="5854353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A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EA4DD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143500" y="0"/>
            <a:ext cx="0" cy="686981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161307" y="0"/>
            <a:ext cx="680540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1"/>
          <p:cNvSpPr/>
          <p:nvPr/>
        </p:nvSpPr>
        <p:spPr>
          <a:xfrm>
            <a:off x="437321" y="1429651"/>
            <a:ext cx="461175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b="1" dirty="0">
                <a:solidFill>
                  <a:schemeClr val="accent2"/>
                </a:solidFill>
              </a:rPr>
              <a:t>A "normal" distribution </a:t>
            </a:r>
            <a:r>
              <a:rPr lang="en-US" altLang="en-US" sz="2800" b="1" dirty="0">
                <a:solidFill>
                  <a:schemeClr val="accent2"/>
                </a:solidFill>
              </a:rPr>
              <a:t>(the curve shows the idealized shape)</a:t>
            </a:r>
            <a:endParaRPr lang="zh-CN" altLang="en-US" sz="36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A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EA4DD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 flipV="1">
            <a:off x="0" y="5314122"/>
            <a:ext cx="12192000" cy="3975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222236" y="1036608"/>
            <a:ext cx="9472267" cy="429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矩形 12"/>
          <p:cNvSpPr/>
          <p:nvPr/>
        </p:nvSpPr>
        <p:spPr>
          <a:xfrm>
            <a:off x="1537252" y="5433392"/>
            <a:ext cx="41346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400" b="1" dirty="0">
                <a:solidFill>
                  <a:schemeClr val="accent2"/>
                </a:solidFill>
              </a:rPr>
              <a:t>A positively skewed distribution</a:t>
            </a:r>
            <a:endParaRPr lang="zh-CN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342737" y="5457448"/>
            <a:ext cx="41529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400" b="1" dirty="0">
                <a:solidFill>
                  <a:schemeClr val="accent2"/>
                </a:solidFill>
              </a:rPr>
              <a:t>A negatively skewed distribution</a:t>
            </a:r>
            <a:endParaRPr lang="zh-CN" altLang="en-US" sz="24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79414" y="578474"/>
            <a:ext cx="6368824" cy="512036"/>
          </a:xfrm>
        </p:spPr>
        <p:txBody>
          <a:bodyPr/>
          <a:lstStyle/>
          <a:p>
            <a:r>
              <a:rPr lang="en-US" altLang="zh-CN" dirty="0"/>
              <a:t>Statistical Concepts</a:t>
            </a:r>
            <a:endParaRPr lang="zh-CN" altLang="en-US" dirty="0"/>
          </a:p>
        </p:txBody>
      </p:sp>
      <p:graphicFrame>
        <p:nvGraphicFramePr>
          <p:cNvPr id="7" name="图示 6"/>
          <p:cNvGraphicFramePr/>
          <p:nvPr/>
        </p:nvGraphicFramePr>
        <p:xfrm>
          <a:off x="609599" y="1391478"/>
          <a:ext cx="6732105" cy="4746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矩形 7"/>
          <p:cNvSpPr/>
          <p:nvPr/>
        </p:nvSpPr>
        <p:spPr>
          <a:xfrm>
            <a:off x="5214920" y="1851851"/>
            <a:ext cx="526795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/>
            <a:r>
              <a:rPr lang="en-US" altLang="en-US" sz="2400" dirty="0">
                <a:solidFill>
                  <a:schemeClr val="accent2"/>
                </a:solidFill>
              </a:rPr>
              <a:t>The average</a:t>
            </a:r>
            <a:r>
              <a:rPr lang="en-GB" altLang="en-US" sz="2400" dirty="0">
                <a:solidFill>
                  <a:schemeClr val="accent2"/>
                </a:solidFill>
              </a:rPr>
              <a:t> of all scores/number</a:t>
            </a:r>
            <a:endParaRPr lang="en-GB" altLang="en-US" sz="2400" dirty="0">
              <a:solidFill>
                <a:schemeClr val="accent2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1033669" y="2888974"/>
            <a:ext cx="2001079" cy="17227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accent2"/>
                </a:solidFill>
              </a:rPr>
              <a:t>Central tendency </a:t>
            </a:r>
            <a:endParaRPr lang="zh-CN" altLang="en-US" sz="2000" dirty="0">
              <a:solidFill>
                <a:schemeClr val="accent2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19313" y="3074505"/>
            <a:ext cx="4963157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chemeClr val="accent2"/>
                </a:solidFill>
              </a:rPr>
              <a:t>The middle score when scores are ranked from the lowest to the highest</a:t>
            </a:r>
            <a:endParaRPr lang="en-GB" altLang="en-US" sz="2400" dirty="0">
              <a:solidFill>
                <a:schemeClr val="accent2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97496" y="4982820"/>
            <a:ext cx="5267957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chemeClr val="accent2"/>
                </a:solidFill>
              </a:rPr>
              <a:t>the score that occurs most frequently</a:t>
            </a:r>
            <a:endParaRPr lang="en-US" altLang="en-US" sz="24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79414" y="578474"/>
            <a:ext cx="6368824" cy="512036"/>
          </a:xfrm>
        </p:spPr>
        <p:txBody>
          <a:bodyPr/>
          <a:lstStyle/>
          <a:p>
            <a:r>
              <a:rPr lang="en-US" altLang="zh-CN" dirty="0"/>
              <a:t>Statistical Concepts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52433" y="1389029"/>
            <a:ext cx="46634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/>
              <a:t>Precision of Measurement</a:t>
            </a:r>
            <a:endParaRPr lang="zh-CN" altLang="en-US" sz="2800" b="1" dirty="0"/>
          </a:p>
        </p:txBody>
      </p:sp>
      <p:graphicFrame>
        <p:nvGraphicFramePr>
          <p:cNvPr id="7" name="Group 37"/>
          <p:cNvGraphicFramePr/>
          <p:nvPr>
            <p:custDataLst>
              <p:tags r:id="rId1"/>
            </p:custDataLst>
          </p:nvPr>
        </p:nvGraphicFramePr>
        <p:xfrm>
          <a:off x="815009" y="2374003"/>
          <a:ext cx="9442173" cy="2622552"/>
        </p:xfrm>
        <a:graphic>
          <a:graphicData uri="http://schemas.openxmlformats.org/drawingml/2006/table">
            <a:tbl>
              <a:tblPr/>
              <a:tblGrid>
                <a:gridCol w="2360087"/>
                <a:gridCol w="2361912"/>
                <a:gridCol w="2360087"/>
                <a:gridCol w="2360087"/>
              </a:tblGrid>
              <a:tr h="655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Variable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mode</a:t>
                      </a:r>
                      <a:endParaRPr kumimoji="0" lang="en-GB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median</a:t>
                      </a:r>
                      <a:endParaRPr kumimoji="0" lang="en-GB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mean</a:t>
                      </a: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nominal</a:t>
                      </a:r>
                      <a:endParaRPr kumimoji="0" lang="en-GB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+</a:t>
                      </a:r>
                      <a:endParaRPr kumimoji="0" lang="en-GB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-</a:t>
                      </a:r>
                      <a:endParaRPr kumimoji="0" lang="en-GB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-</a:t>
                      </a:r>
                      <a:endParaRPr kumimoji="0" lang="en-GB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ordinal</a:t>
                      </a: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+</a:t>
                      </a:r>
                      <a:endParaRPr kumimoji="0" lang="en-GB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+</a:t>
                      </a:r>
                      <a:endParaRPr kumimoji="0" lang="en-GB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-</a:t>
                      </a:r>
                      <a:endParaRPr kumimoji="0" lang="en-GB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interval</a:t>
                      </a:r>
                      <a:endParaRPr kumimoji="0" lang="en-GB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+</a:t>
                      </a:r>
                      <a:endParaRPr kumimoji="0" lang="en-GB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+</a:t>
                      </a:r>
                      <a:endParaRPr kumimoji="0" lang="en-GB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+</a:t>
                      </a:r>
                      <a:endParaRPr kumimoji="0" lang="en-GB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Statistical Concepts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198976" y="4554401"/>
            <a:ext cx="3612641" cy="128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665685" y="1442038"/>
            <a:ext cx="35349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/>
              <a:t>Standard deviation</a:t>
            </a:r>
            <a:endParaRPr lang="zh-CN" altLang="en-US" sz="2800" b="1" dirty="0"/>
          </a:p>
        </p:txBody>
      </p:sp>
      <p:sp>
        <p:nvSpPr>
          <p:cNvPr id="7" name="矩形 6"/>
          <p:cNvSpPr/>
          <p:nvPr/>
        </p:nvSpPr>
        <p:spPr>
          <a:xfrm>
            <a:off x="755373" y="2172205"/>
            <a:ext cx="9382539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Font typeface="Arial" panose="020B0604020202090204" pitchFamily="34" charset="0"/>
              <a:buChar char="•"/>
            </a:pPr>
            <a:r>
              <a:rPr lang="en-GB" altLang="en-US" sz="2800" dirty="0">
                <a:solidFill>
                  <a:srgbClr val="7030A0"/>
                </a:solidFill>
              </a:rPr>
              <a:t> Most widely used measure of variability for variables with an interval level of measurement</a:t>
            </a:r>
            <a:endParaRPr lang="en-GB" altLang="en-US" sz="2800" dirty="0">
              <a:solidFill>
                <a:srgbClr val="7030A0"/>
              </a:solidFill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Font typeface="Arial" panose="020B0604020202090204" pitchFamily="34" charset="0"/>
              <a:buChar char="•"/>
            </a:pPr>
            <a:r>
              <a:rPr lang="en-GB" altLang="en-US" sz="2800" dirty="0">
                <a:solidFill>
                  <a:srgbClr val="7030A0"/>
                </a:solidFill>
              </a:rPr>
              <a:t> Roughly: Average distance of scores from the mean </a:t>
            </a:r>
            <a:endParaRPr lang="en-GB" altLang="en-US" sz="2800" dirty="0">
              <a:solidFill>
                <a:srgbClr val="7030A0"/>
              </a:solidFill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Font typeface="Arial" panose="020B0604020202090204" pitchFamily="34" charset="0"/>
              <a:buChar char="•"/>
            </a:pPr>
            <a:r>
              <a:rPr lang="en-GB" altLang="zh-CN" sz="2800" dirty="0">
                <a:solidFill>
                  <a:srgbClr val="7030A0"/>
                </a:solidFill>
              </a:rPr>
              <a:t> Calculation: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10122029" y="607360"/>
            <a:ext cx="2069971" cy="382696"/>
          </a:xfrm>
        </p:spPr>
        <p:txBody>
          <a:bodyPr/>
          <a:lstStyle/>
          <a:p>
            <a:r>
              <a:rPr lang="en-US" altLang="zh-CN" sz="3200" dirty="0"/>
              <a:t>PART 3</a:t>
            </a:r>
            <a:endParaRPr lang="zh-CN" altLang="en-US" sz="3200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Statistical Concepts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81339" y="1510748"/>
            <a:ext cx="2335896" cy="1409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800" b="1" dirty="0"/>
              <a:t>The number of friends on </a:t>
            </a:r>
            <a:r>
              <a:rPr lang="en-GB" altLang="zh-CN" sz="2800" b="1" dirty="0" err="1"/>
              <a:t>WeChat</a:t>
            </a:r>
            <a:endParaRPr lang="zh-CN" altLang="en-US" sz="2800" b="1" dirty="0"/>
          </a:p>
        </p:txBody>
      </p:sp>
      <p:sp>
        <p:nvSpPr>
          <p:cNvPr id="48132" name="AutoShape 4" descr="http://img3.imgtn.bdimg.com/it/u=4271067528,1834670389&amp;fm=21&amp;gp=0.jpg"/>
          <p:cNvSpPr>
            <a:spLocks noChangeAspect="1" noChangeArrowheads="1"/>
          </p:cNvSpPr>
          <p:nvPr/>
        </p:nvSpPr>
        <p:spPr bwMode="auto">
          <a:xfrm>
            <a:off x="4445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134" name="AutoShape 6" descr="http://img3.imgtn.bdimg.com/it/u=4271067528,1834670389&amp;fm=21&amp;gp=0.jpg"/>
          <p:cNvSpPr>
            <a:spLocks noChangeAspect="1" noChangeArrowheads="1"/>
          </p:cNvSpPr>
          <p:nvPr/>
        </p:nvSpPr>
        <p:spPr bwMode="auto">
          <a:xfrm>
            <a:off x="4445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8136" name="Picture 8" descr="http://tse1.mm.bing.net/th?&amp;id=OIP.Me8f1752b7921e87fc9ef2ed0e66c527eo0&amp;w=299&amp;h=299&amp;c=0&amp;pid=1.9&amp;rs=0&amp;p=0">
            <a:hlinkClick r:id="rId1"/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591" y="3432313"/>
            <a:ext cx="2334315" cy="2478226"/>
          </a:xfrm>
          <a:prstGeom prst="rect">
            <a:avLst/>
          </a:prstGeom>
          <a:noFill/>
        </p:spPr>
      </p:pic>
      <p:pic>
        <p:nvPicPr>
          <p:cNvPr id="4813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83628" y="1694416"/>
            <a:ext cx="7047050" cy="4216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10122029" y="607360"/>
            <a:ext cx="2069971" cy="382696"/>
          </a:xfrm>
        </p:spPr>
        <p:txBody>
          <a:bodyPr/>
          <a:lstStyle/>
          <a:p>
            <a:r>
              <a:rPr lang="en-US" altLang="zh-CN" sz="3200" dirty="0"/>
              <a:t>PART 3</a:t>
            </a:r>
            <a:endParaRPr lang="zh-CN" altLang="en-US" sz="3200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Statistical Concepts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97605" y="1453183"/>
            <a:ext cx="6998953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AutoShape 4" descr="http://img3.imgtn.bdimg.com/it/u=4271067528,1834670389&amp;fm=21&amp;gp=0.jpg"/>
          <p:cNvSpPr>
            <a:spLocks noChangeAspect="1" noChangeArrowheads="1"/>
          </p:cNvSpPr>
          <p:nvPr/>
        </p:nvSpPr>
        <p:spPr bwMode="auto">
          <a:xfrm>
            <a:off x="4445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134" name="AutoShape 6" descr="http://img3.imgtn.bdimg.com/it/u=4271067528,1834670389&amp;fm=21&amp;gp=0.jpg"/>
          <p:cNvSpPr>
            <a:spLocks noChangeAspect="1" noChangeArrowheads="1"/>
          </p:cNvSpPr>
          <p:nvPr/>
        </p:nvSpPr>
        <p:spPr bwMode="auto">
          <a:xfrm>
            <a:off x="4445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41340" y="3737113"/>
            <a:ext cx="2489339" cy="2090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>
            <a:off x="768627" y="5128591"/>
            <a:ext cx="5102086" cy="68911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804453" y="5115339"/>
            <a:ext cx="1828800" cy="68911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A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EA4DD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 flipV="1">
            <a:off x="0" y="5314122"/>
            <a:ext cx="12192000" cy="3975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537252" y="5433392"/>
            <a:ext cx="41346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400" b="1" dirty="0">
                <a:solidFill>
                  <a:schemeClr val="accent2"/>
                </a:solidFill>
              </a:rPr>
              <a:t>A large SD:  A </a:t>
            </a:r>
            <a:r>
              <a:rPr lang="en-GB" altLang="en-US" sz="2400" dirty="0">
                <a:solidFill>
                  <a:schemeClr val="accent2"/>
                </a:solidFill>
              </a:rPr>
              <a:t>heterogeneous sample</a:t>
            </a:r>
            <a:endParaRPr lang="zh-CN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342737" y="5457448"/>
            <a:ext cx="41529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400" b="1" dirty="0">
                <a:solidFill>
                  <a:schemeClr val="accent2"/>
                </a:solidFill>
              </a:rPr>
              <a:t>A small SD: A homogenous sample</a:t>
            </a:r>
            <a:endParaRPr lang="zh-CN" altLang="en-US" sz="2400" b="1" dirty="0">
              <a:solidFill>
                <a:schemeClr val="accent2"/>
              </a:solidFill>
            </a:endParaRPr>
          </a:p>
        </p:txBody>
      </p:sp>
      <p:pic>
        <p:nvPicPr>
          <p:cNvPr id="7" name="图片 6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15645" y="327386"/>
            <a:ext cx="10690908" cy="4912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950976" y="578474"/>
            <a:ext cx="9262872" cy="512036"/>
          </a:xfrm>
        </p:spPr>
        <p:txBody>
          <a:bodyPr/>
          <a:lstStyle/>
          <a:p>
            <a:pPr algn="ctr"/>
            <a:r>
              <a:rPr lang="en-US" altLang="zh-CN" dirty="0"/>
              <a:t>Assessment</a:t>
            </a:r>
            <a:endParaRPr lang="zh-CN" altLang="en-US" dirty="0"/>
          </a:p>
        </p:txBody>
      </p:sp>
      <p:graphicFrame>
        <p:nvGraphicFramePr>
          <p:cNvPr id="6" name="Group 34"/>
          <p:cNvGraphicFramePr/>
          <p:nvPr/>
        </p:nvGraphicFramePr>
        <p:xfrm>
          <a:off x="1115568" y="1600201"/>
          <a:ext cx="9107424" cy="4297680"/>
        </p:xfrm>
        <a:graphic>
          <a:graphicData uri="http://schemas.openxmlformats.org/drawingml/2006/table">
            <a:tbl>
              <a:tblPr/>
              <a:tblGrid>
                <a:gridCol w="4461440"/>
                <a:gridCol w="4645984"/>
              </a:tblGrid>
              <a:tr h="9104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Attendance</a:t>
                      </a:r>
                      <a:endParaRPr kumimoji="0" lang="en-GB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09" marB="4570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5% x 3</a:t>
                      </a:r>
                      <a:endParaRPr kumimoji="0" lang="en-GB" altLang="zh-CN" sz="2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467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Assignments</a:t>
                      </a:r>
                      <a:endParaRPr kumimoji="0" lang="en-GB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09" marB="4570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20</a:t>
                      </a:r>
                      <a:r>
                        <a:rPr kumimoji="0" lang="en-GB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% x 2</a:t>
                      </a:r>
                      <a:endParaRPr kumimoji="0" lang="en-GB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467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Participation</a:t>
                      </a:r>
                      <a:endParaRPr kumimoji="0" lang="en-GB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09" marB="4570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15</a:t>
                      </a:r>
                      <a:r>
                        <a:rPr kumimoji="0" lang="en-GB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%</a:t>
                      </a:r>
                      <a:endParaRPr kumimoji="0" lang="en-GB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467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Quiz</a:t>
                      </a:r>
                      <a:endParaRPr kumimoji="0" lang="zh-CN" altLang="en-US" sz="2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09" marB="4570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30%</a:t>
                      </a:r>
                      <a:endParaRPr kumimoji="0" lang="en-GB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467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Total</a:t>
                      </a:r>
                      <a:endParaRPr kumimoji="0" lang="zh-CN" altLang="en-US" sz="2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09" marB="4570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90204" pitchFamily="34" charset="0"/>
                          <a:ea typeface="宋体" pitchFamily="2" charset="-122"/>
                          <a:cs typeface="Arial" panose="020B0604020202090204" pitchFamily="34" charset="0"/>
                        </a:rPr>
                        <a:t>100%</a:t>
                      </a:r>
                      <a:endParaRPr kumimoji="0" lang="en-GB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  <a:cs typeface="Arial" panose="020B0604020202090204" pitchFamily="34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A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EA4DD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 flipV="1">
            <a:off x="0" y="5314122"/>
            <a:ext cx="12192000" cy="3975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438400" y="5386499"/>
            <a:ext cx="69752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The same mean (2.6 out of 5) but different SDs (0.55 for L1 and 1.82 for L2)</a:t>
            </a:r>
            <a:endParaRPr lang="zh-CN" altLang="en-US" sz="2400" b="1" dirty="0">
              <a:solidFill>
                <a:schemeClr val="accent2"/>
              </a:solidFill>
            </a:endParaRPr>
          </a:p>
        </p:txBody>
      </p:sp>
      <p:pic>
        <p:nvPicPr>
          <p:cNvPr id="8" name="图片 7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950105" y="485167"/>
            <a:ext cx="10233709" cy="479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79414" y="578474"/>
            <a:ext cx="6368824" cy="512036"/>
          </a:xfrm>
        </p:spPr>
        <p:txBody>
          <a:bodyPr/>
          <a:lstStyle/>
          <a:p>
            <a:r>
              <a:rPr lang="en-US" altLang="zh-CN" dirty="0"/>
              <a:t>Statistical Concepts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39180" y="1442038"/>
            <a:ext cx="37340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b="1" dirty="0"/>
              <a:t>Standard deviation &amp; normal distribution</a:t>
            </a:r>
            <a:endParaRPr lang="zh-CN" altLang="en-US" sz="28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764983" y="1205948"/>
            <a:ext cx="5452441" cy="5335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10122028" y="611066"/>
            <a:ext cx="2412872" cy="467104"/>
          </a:xfrm>
        </p:spPr>
        <p:txBody>
          <a:bodyPr/>
          <a:lstStyle/>
          <a:p>
            <a:r>
              <a:rPr lang="en-US" altLang="zh-CN" sz="3200" dirty="0"/>
              <a:t>PART 3</a:t>
            </a:r>
            <a:endParaRPr lang="zh-CN" altLang="en-US" sz="3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Statistical Concepts</a:t>
            </a:r>
            <a:endParaRPr lang="zh-CN" altLang="en-US" dirty="0"/>
          </a:p>
        </p:txBody>
      </p:sp>
      <p:sp>
        <p:nvSpPr>
          <p:cNvPr id="32" name="MH_Other_3"/>
          <p:cNvSpPr/>
          <p:nvPr>
            <p:custDataLst>
              <p:tags r:id="rId1"/>
            </p:custDataLst>
          </p:nvPr>
        </p:nvSpPr>
        <p:spPr bwMode="auto">
          <a:xfrm>
            <a:off x="7467600" y="2160477"/>
            <a:ext cx="1460500" cy="1552575"/>
          </a:xfrm>
          <a:custGeom>
            <a:avLst/>
            <a:gdLst>
              <a:gd name="connsiteX0" fmla="*/ 955194 w 1565723"/>
              <a:gd name="connsiteY0" fmla="*/ 964633 h 1665299"/>
              <a:gd name="connsiteX1" fmla="*/ 951354 w 1565723"/>
              <a:gd name="connsiteY1" fmla="*/ 967903 h 1665299"/>
              <a:gd name="connsiteX2" fmla="*/ 935167 w 1565723"/>
              <a:gd name="connsiteY2" fmla="*/ 980153 h 1665299"/>
              <a:gd name="connsiteX3" fmla="*/ 918244 w 1565723"/>
              <a:gd name="connsiteY3" fmla="*/ 990873 h 1665299"/>
              <a:gd name="connsiteX4" fmla="*/ 899850 w 1565723"/>
              <a:gd name="connsiteY4" fmla="*/ 1000061 h 1665299"/>
              <a:gd name="connsiteX5" fmla="*/ 874833 w 1565723"/>
              <a:gd name="connsiteY5" fmla="*/ 1011546 h 1665299"/>
              <a:gd name="connsiteX6" fmla="*/ 862325 w 1565723"/>
              <a:gd name="connsiteY6" fmla="*/ 1016905 h 1665299"/>
              <a:gd name="connsiteX7" fmla="*/ 849081 w 1565723"/>
              <a:gd name="connsiteY7" fmla="*/ 1019202 h 1665299"/>
              <a:gd name="connsiteX8" fmla="*/ 834366 w 1565723"/>
              <a:gd name="connsiteY8" fmla="*/ 1022265 h 1665299"/>
              <a:gd name="connsiteX9" fmla="*/ 820386 w 1565723"/>
              <a:gd name="connsiteY9" fmla="*/ 1024562 h 1665299"/>
              <a:gd name="connsiteX10" fmla="*/ 806407 w 1565723"/>
              <a:gd name="connsiteY10" fmla="*/ 1026093 h 1665299"/>
              <a:gd name="connsiteX11" fmla="*/ 790220 w 1565723"/>
              <a:gd name="connsiteY11" fmla="*/ 1026093 h 1665299"/>
              <a:gd name="connsiteX12" fmla="*/ 773297 w 1565723"/>
              <a:gd name="connsiteY12" fmla="*/ 1026093 h 1665299"/>
              <a:gd name="connsiteX13" fmla="*/ 755638 w 1565723"/>
              <a:gd name="connsiteY13" fmla="*/ 1023031 h 1665299"/>
              <a:gd name="connsiteX14" fmla="*/ 727679 w 1565723"/>
              <a:gd name="connsiteY14" fmla="*/ 1019202 h 1665299"/>
              <a:gd name="connsiteX15" fmla="*/ 701927 w 1565723"/>
              <a:gd name="connsiteY15" fmla="*/ 1012311 h 1665299"/>
              <a:gd name="connsiteX16" fmla="*/ 677646 w 1565723"/>
              <a:gd name="connsiteY16" fmla="*/ 1003123 h 1665299"/>
              <a:gd name="connsiteX17" fmla="*/ 652630 w 1565723"/>
              <a:gd name="connsiteY17" fmla="*/ 992404 h 1665299"/>
              <a:gd name="connsiteX18" fmla="*/ 630557 w 1565723"/>
              <a:gd name="connsiteY18" fmla="*/ 978622 h 1665299"/>
              <a:gd name="connsiteX19" fmla="*/ 610283 w 1565723"/>
              <a:gd name="connsiteY19" fmla="*/ 965260 h 1665299"/>
              <a:gd name="connsiteX20" fmla="*/ 610529 w 1565723"/>
              <a:gd name="connsiteY20" fmla="*/ 968705 h 1665299"/>
              <a:gd name="connsiteX21" fmla="*/ 610529 w 1565723"/>
              <a:gd name="connsiteY21" fmla="*/ 987800 h 1665299"/>
              <a:gd name="connsiteX22" fmla="*/ 609056 w 1565723"/>
              <a:gd name="connsiteY22" fmla="*/ 1003840 h 1665299"/>
              <a:gd name="connsiteX23" fmla="*/ 607583 w 1565723"/>
              <a:gd name="connsiteY23" fmla="*/ 1019880 h 1665299"/>
              <a:gd name="connsiteX24" fmla="*/ 605374 w 1565723"/>
              <a:gd name="connsiteY24" fmla="*/ 1035156 h 1665299"/>
              <a:gd name="connsiteX25" fmla="*/ 600955 w 1565723"/>
              <a:gd name="connsiteY25" fmla="*/ 1048141 h 1665299"/>
              <a:gd name="connsiteX26" fmla="*/ 597273 w 1565723"/>
              <a:gd name="connsiteY26" fmla="*/ 1060362 h 1665299"/>
              <a:gd name="connsiteX27" fmla="*/ 592117 w 1565723"/>
              <a:gd name="connsiteY27" fmla="*/ 1071055 h 1665299"/>
              <a:gd name="connsiteX28" fmla="*/ 585489 w 1565723"/>
              <a:gd name="connsiteY28" fmla="*/ 1081749 h 1665299"/>
              <a:gd name="connsiteX29" fmla="*/ 577388 w 1565723"/>
              <a:gd name="connsiteY29" fmla="*/ 1091678 h 1665299"/>
              <a:gd name="connsiteX30" fmla="*/ 570024 w 1565723"/>
              <a:gd name="connsiteY30" fmla="*/ 1099316 h 1665299"/>
              <a:gd name="connsiteX31" fmla="*/ 560450 w 1565723"/>
              <a:gd name="connsiteY31" fmla="*/ 1107718 h 1665299"/>
              <a:gd name="connsiteX32" fmla="*/ 550139 w 1565723"/>
              <a:gd name="connsiteY32" fmla="*/ 1116120 h 1665299"/>
              <a:gd name="connsiteX33" fmla="*/ 539829 w 1565723"/>
              <a:gd name="connsiteY33" fmla="*/ 1122230 h 1665299"/>
              <a:gd name="connsiteX34" fmla="*/ 515525 w 1565723"/>
              <a:gd name="connsiteY34" fmla="*/ 1134451 h 1665299"/>
              <a:gd name="connsiteX35" fmla="*/ 801273 w 1565723"/>
              <a:gd name="connsiteY35" fmla="*/ 1361303 h 1665299"/>
              <a:gd name="connsiteX36" fmla="*/ 1041361 w 1565723"/>
              <a:gd name="connsiteY36" fmla="*/ 1129105 h 1665299"/>
              <a:gd name="connsiteX37" fmla="*/ 1029577 w 1565723"/>
              <a:gd name="connsiteY37" fmla="*/ 1121467 h 1665299"/>
              <a:gd name="connsiteX38" fmla="*/ 1017794 w 1565723"/>
              <a:gd name="connsiteY38" fmla="*/ 1113065 h 1665299"/>
              <a:gd name="connsiteX39" fmla="*/ 1008220 w 1565723"/>
              <a:gd name="connsiteY39" fmla="*/ 1103899 h 1665299"/>
              <a:gd name="connsiteX40" fmla="*/ 999382 w 1565723"/>
              <a:gd name="connsiteY40" fmla="*/ 1093969 h 1665299"/>
              <a:gd name="connsiteX41" fmla="*/ 992018 w 1565723"/>
              <a:gd name="connsiteY41" fmla="*/ 1084804 h 1665299"/>
              <a:gd name="connsiteX42" fmla="*/ 983916 w 1565723"/>
              <a:gd name="connsiteY42" fmla="*/ 1074110 h 1665299"/>
              <a:gd name="connsiteX43" fmla="*/ 977288 w 1565723"/>
              <a:gd name="connsiteY43" fmla="*/ 1063417 h 1665299"/>
              <a:gd name="connsiteX44" fmla="*/ 972133 w 1565723"/>
              <a:gd name="connsiteY44" fmla="*/ 1052724 h 1665299"/>
              <a:gd name="connsiteX45" fmla="*/ 966978 w 1565723"/>
              <a:gd name="connsiteY45" fmla="*/ 1040503 h 1665299"/>
              <a:gd name="connsiteX46" fmla="*/ 963295 w 1565723"/>
              <a:gd name="connsiteY46" fmla="*/ 1029046 h 1665299"/>
              <a:gd name="connsiteX47" fmla="*/ 958140 w 1565723"/>
              <a:gd name="connsiteY47" fmla="*/ 1005368 h 1665299"/>
              <a:gd name="connsiteX48" fmla="*/ 955194 w 1565723"/>
              <a:gd name="connsiteY48" fmla="*/ 980926 h 1665299"/>
              <a:gd name="connsiteX49" fmla="*/ 536377 w 1565723"/>
              <a:gd name="connsiteY49" fmla="*/ 260284 h 1665299"/>
              <a:gd name="connsiteX50" fmla="*/ 528284 w 1565723"/>
              <a:gd name="connsiteY50" fmla="*/ 277891 h 1665299"/>
              <a:gd name="connsiteX51" fmla="*/ 515776 w 1565723"/>
              <a:gd name="connsiteY51" fmla="*/ 304685 h 1665299"/>
              <a:gd name="connsiteX52" fmla="*/ 498853 w 1565723"/>
              <a:gd name="connsiteY52" fmla="*/ 341431 h 1665299"/>
              <a:gd name="connsiteX53" fmla="*/ 490759 w 1565723"/>
              <a:gd name="connsiteY53" fmla="*/ 361335 h 1665299"/>
              <a:gd name="connsiteX54" fmla="*/ 484138 w 1565723"/>
              <a:gd name="connsiteY54" fmla="*/ 384302 h 1665299"/>
              <a:gd name="connsiteX55" fmla="*/ 477516 w 1565723"/>
              <a:gd name="connsiteY55" fmla="*/ 408799 h 1665299"/>
              <a:gd name="connsiteX56" fmla="*/ 473837 w 1565723"/>
              <a:gd name="connsiteY56" fmla="*/ 434827 h 1665299"/>
              <a:gd name="connsiteX57" fmla="*/ 470894 w 1565723"/>
              <a:gd name="connsiteY57" fmla="*/ 461621 h 1665299"/>
              <a:gd name="connsiteX58" fmla="*/ 470894 w 1565723"/>
              <a:gd name="connsiteY58" fmla="*/ 489946 h 1665299"/>
              <a:gd name="connsiteX59" fmla="*/ 473837 w 1565723"/>
              <a:gd name="connsiteY59" fmla="*/ 518271 h 1665299"/>
              <a:gd name="connsiteX60" fmla="*/ 476780 w 1565723"/>
              <a:gd name="connsiteY60" fmla="*/ 533582 h 1665299"/>
              <a:gd name="connsiteX61" fmla="*/ 478987 w 1565723"/>
              <a:gd name="connsiteY61" fmla="*/ 548127 h 1665299"/>
              <a:gd name="connsiteX62" fmla="*/ 484138 w 1565723"/>
              <a:gd name="connsiteY62" fmla="*/ 563438 h 1665299"/>
              <a:gd name="connsiteX63" fmla="*/ 489288 w 1565723"/>
              <a:gd name="connsiteY63" fmla="*/ 579515 h 1665299"/>
              <a:gd name="connsiteX64" fmla="*/ 495910 w 1565723"/>
              <a:gd name="connsiteY64" fmla="*/ 594060 h 1665299"/>
              <a:gd name="connsiteX65" fmla="*/ 502532 w 1565723"/>
              <a:gd name="connsiteY65" fmla="*/ 610902 h 1665299"/>
              <a:gd name="connsiteX66" fmla="*/ 480459 w 1565723"/>
              <a:gd name="connsiteY66" fmla="*/ 617026 h 1665299"/>
              <a:gd name="connsiteX67" fmla="*/ 463536 w 1565723"/>
              <a:gd name="connsiteY67" fmla="*/ 622385 h 1665299"/>
              <a:gd name="connsiteX68" fmla="*/ 446613 w 1565723"/>
              <a:gd name="connsiteY68" fmla="*/ 588701 h 1665299"/>
              <a:gd name="connsiteX69" fmla="*/ 431162 w 1565723"/>
              <a:gd name="connsiteY69" fmla="*/ 556548 h 1665299"/>
              <a:gd name="connsiteX70" fmla="*/ 419390 w 1565723"/>
              <a:gd name="connsiteY70" fmla="*/ 523630 h 1665299"/>
              <a:gd name="connsiteX71" fmla="*/ 418836 w 1565723"/>
              <a:gd name="connsiteY71" fmla="*/ 521985 h 1665299"/>
              <a:gd name="connsiteX72" fmla="*/ 415711 w 1565723"/>
              <a:gd name="connsiteY72" fmla="*/ 521521 h 1665299"/>
              <a:gd name="connsiteX73" fmla="*/ 413504 w 1565723"/>
              <a:gd name="connsiteY73" fmla="*/ 522286 h 1665299"/>
              <a:gd name="connsiteX74" fmla="*/ 409089 w 1565723"/>
              <a:gd name="connsiteY74" fmla="*/ 523818 h 1665299"/>
              <a:gd name="connsiteX75" fmla="*/ 403939 w 1565723"/>
              <a:gd name="connsiteY75" fmla="*/ 529177 h 1665299"/>
              <a:gd name="connsiteX76" fmla="*/ 398789 w 1565723"/>
              <a:gd name="connsiteY76" fmla="*/ 537600 h 1665299"/>
              <a:gd name="connsiteX77" fmla="*/ 397317 w 1565723"/>
              <a:gd name="connsiteY77" fmla="*/ 541428 h 1665299"/>
              <a:gd name="connsiteX78" fmla="*/ 396581 w 1565723"/>
              <a:gd name="connsiteY78" fmla="*/ 552147 h 1665299"/>
              <a:gd name="connsiteX79" fmla="*/ 396581 w 1565723"/>
              <a:gd name="connsiteY79" fmla="*/ 564398 h 1665299"/>
              <a:gd name="connsiteX80" fmla="*/ 398789 w 1565723"/>
              <a:gd name="connsiteY80" fmla="*/ 579711 h 1665299"/>
              <a:gd name="connsiteX81" fmla="*/ 401732 w 1565723"/>
              <a:gd name="connsiteY81" fmla="*/ 594259 h 1665299"/>
              <a:gd name="connsiteX82" fmla="*/ 406882 w 1565723"/>
              <a:gd name="connsiteY82" fmla="*/ 611869 h 1665299"/>
              <a:gd name="connsiteX83" fmla="*/ 417183 w 1565723"/>
              <a:gd name="connsiteY83" fmla="*/ 644792 h 1665299"/>
              <a:gd name="connsiteX84" fmla="*/ 423805 w 1565723"/>
              <a:gd name="connsiteY84" fmla="*/ 660871 h 1665299"/>
              <a:gd name="connsiteX85" fmla="*/ 430427 w 1565723"/>
              <a:gd name="connsiteY85" fmla="*/ 675419 h 1665299"/>
              <a:gd name="connsiteX86" fmla="*/ 439256 w 1565723"/>
              <a:gd name="connsiteY86" fmla="*/ 691498 h 1665299"/>
              <a:gd name="connsiteX87" fmla="*/ 447350 w 1565723"/>
              <a:gd name="connsiteY87" fmla="*/ 702983 h 1665299"/>
              <a:gd name="connsiteX88" fmla="*/ 451029 w 1565723"/>
              <a:gd name="connsiteY88" fmla="*/ 705280 h 1665299"/>
              <a:gd name="connsiteX89" fmla="*/ 452500 w 1565723"/>
              <a:gd name="connsiteY89" fmla="*/ 706811 h 1665299"/>
              <a:gd name="connsiteX90" fmla="*/ 459858 w 1565723"/>
              <a:gd name="connsiteY90" fmla="*/ 708343 h 1665299"/>
              <a:gd name="connsiteX91" fmla="*/ 462801 w 1565723"/>
              <a:gd name="connsiteY91" fmla="*/ 708343 h 1665299"/>
              <a:gd name="connsiteX92" fmla="*/ 466480 w 1565723"/>
              <a:gd name="connsiteY92" fmla="*/ 706811 h 1665299"/>
              <a:gd name="connsiteX93" fmla="*/ 481931 w 1565723"/>
              <a:gd name="connsiteY93" fmla="*/ 694561 h 1665299"/>
              <a:gd name="connsiteX94" fmla="*/ 487081 w 1565723"/>
              <a:gd name="connsiteY94" fmla="*/ 714468 h 1665299"/>
              <a:gd name="connsiteX95" fmla="*/ 491496 w 1565723"/>
              <a:gd name="connsiteY95" fmla="*/ 729781 h 1665299"/>
              <a:gd name="connsiteX96" fmla="*/ 498854 w 1565723"/>
              <a:gd name="connsiteY96" fmla="*/ 755048 h 1665299"/>
              <a:gd name="connsiteX97" fmla="*/ 509155 w 1565723"/>
              <a:gd name="connsiteY97" fmla="*/ 779549 h 1665299"/>
              <a:gd name="connsiteX98" fmla="*/ 520191 w 1565723"/>
              <a:gd name="connsiteY98" fmla="*/ 804050 h 1665299"/>
              <a:gd name="connsiteX99" fmla="*/ 530492 w 1565723"/>
              <a:gd name="connsiteY99" fmla="*/ 827020 h 1665299"/>
              <a:gd name="connsiteX100" fmla="*/ 543000 w 1565723"/>
              <a:gd name="connsiteY100" fmla="*/ 848459 h 1665299"/>
              <a:gd name="connsiteX101" fmla="*/ 557715 w 1565723"/>
              <a:gd name="connsiteY101" fmla="*/ 870663 h 1665299"/>
              <a:gd name="connsiteX102" fmla="*/ 573167 w 1565723"/>
              <a:gd name="connsiteY102" fmla="*/ 889039 h 1665299"/>
              <a:gd name="connsiteX103" fmla="*/ 588618 w 1565723"/>
              <a:gd name="connsiteY103" fmla="*/ 908181 h 1665299"/>
              <a:gd name="connsiteX104" fmla="*/ 607012 w 1565723"/>
              <a:gd name="connsiteY104" fmla="*/ 924260 h 1665299"/>
              <a:gd name="connsiteX105" fmla="*/ 625407 w 1565723"/>
              <a:gd name="connsiteY105" fmla="*/ 941105 h 1665299"/>
              <a:gd name="connsiteX106" fmla="*/ 644537 w 1565723"/>
              <a:gd name="connsiteY106" fmla="*/ 954121 h 1665299"/>
              <a:gd name="connsiteX107" fmla="*/ 665874 w 1565723"/>
              <a:gd name="connsiteY107" fmla="*/ 964840 h 1665299"/>
              <a:gd name="connsiteX108" fmla="*/ 687947 w 1565723"/>
              <a:gd name="connsiteY108" fmla="*/ 976325 h 1665299"/>
              <a:gd name="connsiteX109" fmla="*/ 710020 w 1565723"/>
              <a:gd name="connsiteY109" fmla="*/ 983982 h 1665299"/>
              <a:gd name="connsiteX110" fmla="*/ 734301 w 1565723"/>
              <a:gd name="connsiteY110" fmla="*/ 990873 h 1665299"/>
              <a:gd name="connsiteX111" fmla="*/ 759317 w 1565723"/>
              <a:gd name="connsiteY111" fmla="*/ 994701 h 1665299"/>
              <a:gd name="connsiteX112" fmla="*/ 774768 w 1565723"/>
              <a:gd name="connsiteY112" fmla="*/ 996232 h 1665299"/>
              <a:gd name="connsiteX113" fmla="*/ 790220 w 1565723"/>
              <a:gd name="connsiteY113" fmla="*/ 996232 h 1665299"/>
              <a:gd name="connsiteX114" fmla="*/ 817443 w 1565723"/>
              <a:gd name="connsiteY114" fmla="*/ 994701 h 1665299"/>
              <a:gd name="connsiteX115" fmla="*/ 842459 w 1565723"/>
              <a:gd name="connsiteY115" fmla="*/ 990873 h 1665299"/>
              <a:gd name="connsiteX116" fmla="*/ 866004 w 1565723"/>
              <a:gd name="connsiteY116" fmla="*/ 983982 h 1665299"/>
              <a:gd name="connsiteX117" fmla="*/ 888077 w 1565723"/>
              <a:gd name="connsiteY117" fmla="*/ 974794 h 1665299"/>
              <a:gd name="connsiteX118" fmla="*/ 908679 w 1565723"/>
              <a:gd name="connsiteY118" fmla="*/ 962543 h 1665299"/>
              <a:gd name="connsiteX119" fmla="*/ 929280 w 1565723"/>
              <a:gd name="connsiteY119" fmla="*/ 948761 h 1665299"/>
              <a:gd name="connsiteX120" fmla="*/ 947675 w 1565723"/>
              <a:gd name="connsiteY120" fmla="*/ 932682 h 1665299"/>
              <a:gd name="connsiteX121" fmla="*/ 964598 w 1565723"/>
              <a:gd name="connsiteY121" fmla="*/ 913540 h 1665299"/>
              <a:gd name="connsiteX122" fmla="*/ 981520 w 1565723"/>
              <a:gd name="connsiteY122" fmla="*/ 895164 h 1665299"/>
              <a:gd name="connsiteX123" fmla="*/ 996972 w 1565723"/>
              <a:gd name="connsiteY123" fmla="*/ 872960 h 1665299"/>
              <a:gd name="connsiteX124" fmla="*/ 1011687 w 1565723"/>
              <a:gd name="connsiteY124" fmla="*/ 849990 h 1665299"/>
              <a:gd name="connsiteX125" fmla="*/ 1024195 w 1565723"/>
              <a:gd name="connsiteY125" fmla="*/ 825489 h 1665299"/>
              <a:gd name="connsiteX126" fmla="*/ 1035967 w 1565723"/>
              <a:gd name="connsiteY126" fmla="*/ 800222 h 1665299"/>
              <a:gd name="connsiteX127" fmla="*/ 1047740 w 1565723"/>
              <a:gd name="connsiteY127" fmla="*/ 772658 h 1665299"/>
              <a:gd name="connsiteX128" fmla="*/ 1057305 w 1565723"/>
              <a:gd name="connsiteY128" fmla="*/ 745860 h 1665299"/>
              <a:gd name="connsiteX129" fmla="*/ 1066134 w 1565723"/>
              <a:gd name="connsiteY129" fmla="*/ 717531 h 1665299"/>
              <a:gd name="connsiteX130" fmla="*/ 1069813 w 1565723"/>
              <a:gd name="connsiteY130" fmla="*/ 705280 h 1665299"/>
              <a:gd name="connsiteX131" fmla="*/ 1083057 w 1565723"/>
              <a:gd name="connsiteY131" fmla="*/ 708343 h 1665299"/>
              <a:gd name="connsiteX132" fmla="*/ 1086736 w 1565723"/>
              <a:gd name="connsiteY132" fmla="*/ 708343 h 1665299"/>
              <a:gd name="connsiteX133" fmla="*/ 1089679 w 1565723"/>
              <a:gd name="connsiteY133" fmla="*/ 708343 h 1665299"/>
              <a:gd name="connsiteX134" fmla="*/ 1093358 w 1565723"/>
              <a:gd name="connsiteY134" fmla="*/ 706811 h 1665299"/>
              <a:gd name="connsiteX135" fmla="*/ 1097037 w 1565723"/>
              <a:gd name="connsiteY135" fmla="*/ 703749 h 1665299"/>
              <a:gd name="connsiteX136" fmla="*/ 1102923 w 1565723"/>
              <a:gd name="connsiteY136" fmla="*/ 696858 h 1665299"/>
              <a:gd name="connsiteX137" fmla="*/ 1110280 w 1565723"/>
              <a:gd name="connsiteY137" fmla="*/ 685373 h 1665299"/>
              <a:gd name="connsiteX138" fmla="*/ 1116902 w 1565723"/>
              <a:gd name="connsiteY138" fmla="*/ 670059 h 1665299"/>
              <a:gd name="connsiteX139" fmla="*/ 1124996 w 1565723"/>
              <a:gd name="connsiteY139" fmla="*/ 653980 h 1665299"/>
              <a:gd name="connsiteX140" fmla="*/ 1130882 w 1565723"/>
              <a:gd name="connsiteY140" fmla="*/ 634839 h 1665299"/>
              <a:gd name="connsiteX141" fmla="*/ 1136033 w 1565723"/>
              <a:gd name="connsiteY141" fmla="*/ 615697 h 1665299"/>
              <a:gd name="connsiteX142" fmla="*/ 1141919 w 1565723"/>
              <a:gd name="connsiteY142" fmla="*/ 597321 h 1665299"/>
              <a:gd name="connsiteX143" fmla="*/ 1145598 w 1565723"/>
              <a:gd name="connsiteY143" fmla="*/ 572820 h 1665299"/>
              <a:gd name="connsiteX144" fmla="*/ 1147069 w 1565723"/>
              <a:gd name="connsiteY144" fmla="*/ 552147 h 1665299"/>
              <a:gd name="connsiteX145" fmla="*/ 1145598 w 1565723"/>
              <a:gd name="connsiteY145" fmla="*/ 541428 h 1665299"/>
              <a:gd name="connsiteX146" fmla="*/ 1144126 w 1565723"/>
              <a:gd name="connsiteY146" fmla="*/ 537600 h 1665299"/>
              <a:gd name="connsiteX147" fmla="*/ 1140028 w 1565723"/>
              <a:gd name="connsiteY147" fmla="*/ 531913 h 1665299"/>
              <a:gd name="connsiteX148" fmla="*/ 1136032 w 1565723"/>
              <a:gd name="connsiteY148" fmla="*/ 548127 h 1665299"/>
              <a:gd name="connsiteX149" fmla="*/ 1127938 w 1565723"/>
              <a:gd name="connsiteY149" fmla="*/ 575687 h 1665299"/>
              <a:gd name="connsiteX150" fmla="*/ 1117637 w 1565723"/>
              <a:gd name="connsiteY150" fmla="*/ 599419 h 1665299"/>
              <a:gd name="connsiteX151" fmla="*/ 1112487 w 1565723"/>
              <a:gd name="connsiteY151" fmla="*/ 609371 h 1665299"/>
              <a:gd name="connsiteX152" fmla="*/ 1107336 w 1565723"/>
              <a:gd name="connsiteY152" fmla="*/ 617026 h 1665299"/>
              <a:gd name="connsiteX153" fmla="*/ 1090414 w 1565723"/>
              <a:gd name="connsiteY153" fmla="*/ 620088 h 1665299"/>
              <a:gd name="connsiteX154" fmla="*/ 1070548 w 1565723"/>
              <a:gd name="connsiteY154" fmla="*/ 622385 h 1665299"/>
              <a:gd name="connsiteX155" fmla="*/ 1075698 w 1565723"/>
              <a:gd name="connsiteY155" fmla="*/ 609371 h 1665299"/>
              <a:gd name="connsiteX156" fmla="*/ 1080849 w 1565723"/>
              <a:gd name="connsiteY156" fmla="*/ 597122 h 1665299"/>
              <a:gd name="connsiteX157" fmla="*/ 1087471 w 1565723"/>
              <a:gd name="connsiteY157" fmla="*/ 571094 h 1665299"/>
              <a:gd name="connsiteX158" fmla="*/ 1091885 w 1565723"/>
              <a:gd name="connsiteY158" fmla="*/ 546596 h 1665299"/>
              <a:gd name="connsiteX159" fmla="*/ 1092621 w 1565723"/>
              <a:gd name="connsiteY159" fmla="*/ 521333 h 1665299"/>
              <a:gd name="connsiteX160" fmla="*/ 1092621 w 1565723"/>
              <a:gd name="connsiteY160" fmla="*/ 498367 h 1665299"/>
              <a:gd name="connsiteX161" fmla="*/ 1092621 w 1565723"/>
              <a:gd name="connsiteY161" fmla="*/ 475401 h 1665299"/>
              <a:gd name="connsiteX162" fmla="*/ 1090414 w 1565723"/>
              <a:gd name="connsiteY162" fmla="*/ 433296 h 1665299"/>
              <a:gd name="connsiteX163" fmla="*/ 1080849 w 1565723"/>
              <a:gd name="connsiteY163" fmla="*/ 444014 h 1665299"/>
              <a:gd name="connsiteX164" fmla="*/ 1072019 w 1565723"/>
              <a:gd name="connsiteY164" fmla="*/ 452435 h 1665299"/>
              <a:gd name="connsiteX165" fmla="*/ 1061719 w 1565723"/>
              <a:gd name="connsiteY165" fmla="*/ 460090 h 1665299"/>
              <a:gd name="connsiteX166" fmla="*/ 1049946 w 1565723"/>
              <a:gd name="connsiteY166" fmla="*/ 466980 h 1665299"/>
              <a:gd name="connsiteX167" fmla="*/ 1038174 w 1565723"/>
              <a:gd name="connsiteY167" fmla="*/ 472339 h 1665299"/>
              <a:gd name="connsiteX168" fmla="*/ 1026401 w 1565723"/>
              <a:gd name="connsiteY168" fmla="*/ 477698 h 1665299"/>
              <a:gd name="connsiteX169" fmla="*/ 1002121 w 1565723"/>
              <a:gd name="connsiteY169" fmla="*/ 486119 h 1665299"/>
              <a:gd name="connsiteX170" fmla="*/ 988877 w 1565723"/>
              <a:gd name="connsiteY170" fmla="*/ 489946 h 1665299"/>
              <a:gd name="connsiteX171" fmla="*/ 974897 w 1565723"/>
              <a:gd name="connsiteY171" fmla="*/ 493008 h 1665299"/>
              <a:gd name="connsiteX172" fmla="*/ 958710 w 1565723"/>
              <a:gd name="connsiteY172" fmla="*/ 494539 h 1665299"/>
              <a:gd name="connsiteX173" fmla="*/ 944731 w 1565723"/>
              <a:gd name="connsiteY173" fmla="*/ 495305 h 1665299"/>
              <a:gd name="connsiteX174" fmla="*/ 927808 w 1565723"/>
              <a:gd name="connsiteY174" fmla="*/ 494539 h 1665299"/>
              <a:gd name="connsiteX175" fmla="*/ 912357 w 1565723"/>
              <a:gd name="connsiteY175" fmla="*/ 494539 h 1665299"/>
              <a:gd name="connsiteX176" fmla="*/ 878511 w 1565723"/>
              <a:gd name="connsiteY176" fmla="*/ 488415 h 1665299"/>
              <a:gd name="connsiteX177" fmla="*/ 843194 w 1565723"/>
              <a:gd name="connsiteY177" fmla="*/ 480760 h 1665299"/>
              <a:gd name="connsiteX178" fmla="*/ 809349 w 1565723"/>
              <a:gd name="connsiteY178" fmla="*/ 470042 h 1665299"/>
              <a:gd name="connsiteX179" fmla="*/ 774032 w 1565723"/>
              <a:gd name="connsiteY179" fmla="*/ 457794 h 1665299"/>
              <a:gd name="connsiteX180" fmla="*/ 739450 w 1565723"/>
              <a:gd name="connsiteY180" fmla="*/ 441717 h 1665299"/>
              <a:gd name="connsiteX181" fmla="*/ 705605 w 1565723"/>
              <a:gd name="connsiteY181" fmla="*/ 424110 h 1665299"/>
              <a:gd name="connsiteX182" fmla="*/ 672495 w 1565723"/>
              <a:gd name="connsiteY182" fmla="*/ 403440 h 1665299"/>
              <a:gd name="connsiteX183" fmla="*/ 643064 w 1565723"/>
              <a:gd name="connsiteY183" fmla="*/ 383536 h 1665299"/>
              <a:gd name="connsiteX184" fmla="*/ 615841 w 1565723"/>
              <a:gd name="connsiteY184" fmla="*/ 360570 h 1665299"/>
              <a:gd name="connsiteX185" fmla="*/ 589353 w 1565723"/>
              <a:gd name="connsiteY185" fmla="*/ 336072 h 1665299"/>
              <a:gd name="connsiteX186" fmla="*/ 577581 w 1565723"/>
              <a:gd name="connsiteY186" fmla="*/ 323824 h 1665299"/>
              <a:gd name="connsiteX187" fmla="*/ 567280 w 1565723"/>
              <a:gd name="connsiteY187" fmla="*/ 311575 h 1665299"/>
              <a:gd name="connsiteX188" fmla="*/ 558450 w 1565723"/>
              <a:gd name="connsiteY188" fmla="*/ 299326 h 1665299"/>
              <a:gd name="connsiteX189" fmla="*/ 548885 w 1565723"/>
              <a:gd name="connsiteY189" fmla="*/ 285547 h 1665299"/>
              <a:gd name="connsiteX190" fmla="*/ 542999 w 1565723"/>
              <a:gd name="connsiteY190" fmla="*/ 273298 h 1665299"/>
              <a:gd name="connsiteX191" fmla="*/ 761524 w 1565723"/>
              <a:gd name="connsiteY191" fmla="*/ 0 h 1665299"/>
              <a:gd name="connsiteX192" fmla="*/ 787276 w 1565723"/>
              <a:gd name="connsiteY192" fmla="*/ 0 h 1665299"/>
              <a:gd name="connsiteX193" fmla="*/ 813028 w 1565723"/>
              <a:gd name="connsiteY193" fmla="*/ 0 h 1665299"/>
              <a:gd name="connsiteX194" fmla="*/ 839515 w 1565723"/>
              <a:gd name="connsiteY194" fmla="*/ 3062 h 1665299"/>
              <a:gd name="connsiteX195" fmla="*/ 865267 w 1565723"/>
              <a:gd name="connsiteY195" fmla="*/ 8421 h 1665299"/>
              <a:gd name="connsiteX196" fmla="*/ 891019 w 1565723"/>
              <a:gd name="connsiteY196" fmla="*/ 13780 h 1665299"/>
              <a:gd name="connsiteX197" fmla="*/ 917507 w 1565723"/>
              <a:gd name="connsiteY197" fmla="*/ 22201 h 1665299"/>
              <a:gd name="connsiteX198" fmla="*/ 941788 w 1565723"/>
              <a:gd name="connsiteY198" fmla="*/ 32918 h 1665299"/>
              <a:gd name="connsiteX199" fmla="*/ 965332 w 1565723"/>
              <a:gd name="connsiteY199" fmla="*/ 43636 h 1665299"/>
              <a:gd name="connsiteX200" fmla="*/ 988877 w 1565723"/>
              <a:gd name="connsiteY200" fmla="*/ 57415 h 1665299"/>
              <a:gd name="connsiteX201" fmla="*/ 1010950 w 1565723"/>
              <a:gd name="connsiteY201" fmla="*/ 71961 h 1665299"/>
              <a:gd name="connsiteX202" fmla="*/ 1031552 w 1565723"/>
              <a:gd name="connsiteY202" fmla="*/ 89568 h 1665299"/>
              <a:gd name="connsiteX203" fmla="*/ 1052889 w 1565723"/>
              <a:gd name="connsiteY203" fmla="*/ 108707 h 1665299"/>
              <a:gd name="connsiteX204" fmla="*/ 1070548 w 1565723"/>
              <a:gd name="connsiteY204" fmla="*/ 128611 h 1665299"/>
              <a:gd name="connsiteX205" fmla="*/ 1087471 w 1565723"/>
              <a:gd name="connsiteY205" fmla="*/ 150811 h 1665299"/>
              <a:gd name="connsiteX206" fmla="*/ 1104393 w 1565723"/>
              <a:gd name="connsiteY206" fmla="*/ 174543 h 1665299"/>
              <a:gd name="connsiteX207" fmla="*/ 1117637 w 1565723"/>
              <a:gd name="connsiteY207" fmla="*/ 200572 h 1665299"/>
              <a:gd name="connsiteX208" fmla="*/ 1130881 w 1565723"/>
              <a:gd name="connsiteY208" fmla="*/ 228897 h 1665299"/>
              <a:gd name="connsiteX209" fmla="*/ 1141182 w 1565723"/>
              <a:gd name="connsiteY209" fmla="*/ 258753 h 1665299"/>
              <a:gd name="connsiteX210" fmla="*/ 1148540 w 1565723"/>
              <a:gd name="connsiteY210" fmla="*/ 290140 h 1665299"/>
              <a:gd name="connsiteX211" fmla="*/ 1155162 w 1565723"/>
              <a:gd name="connsiteY211" fmla="*/ 322293 h 1665299"/>
              <a:gd name="connsiteX212" fmla="*/ 1158105 w 1565723"/>
              <a:gd name="connsiteY212" fmla="*/ 357508 h 1665299"/>
              <a:gd name="connsiteX213" fmla="*/ 1159576 w 1565723"/>
              <a:gd name="connsiteY213" fmla="*/ 394254 h 1665299"/>
              <a:gd name="connsiteX214" fmla="*/ 1158105 w 1565723"/>
              <a:gd name="connsiteY214" fmla="*/ 433296 h 1665299"/>
              <a:gd name="connsiteX215" fmla="*/ 1153690 w 1565723"/>
              <a:gd name="connsiteY215" fmla="*/ 465449 h 1665299"/>
              <a:gd name="connsiteX216" fmla="*/ 1150011 w 1565723"/>
              <a:gd name="connsiteY216" fmla="*/ 491477 h 1665299"/>
              <a:gd name="connsiteX217" fmla="*/ 1148231 w 1565723"/>
              <a:gd name="connsiteY217" fmla="*/ 498682 h 1665299"/>
              <a:gd name="connsiteX218" fmla="*/ 1149276 w 1565723"/>
              <a:gd name="connsiteY218" fmla="*/ 499316 h 1665299"/>
              <a:gd name="connsiteX219" fmla="*/ 1158841 w 1565723"/>
              <a:gd name="connsiteY219" fmla="*/ 509270 h 1665299"/>
              <a:gd name="connsiteX220" fmla="*/ 1167671 w 1565723"/>
              <a:gd name="connsiteY220" fmla="*/ 519989 h 1665299"/>
              <a:gd name="connsiteX221" fmla="*/ 1171350 w 1565723"/>
              <a:gd name="connsiteY221" fmla="*/ 528412 h 1665299"/>
              <a:gd name="connsiteX222" fmla="*/ 1174293 w 1565723"/>
              <a:gd name="connsiteY222" fmla="*/ 536068 h 1665299"/>
              <a:gd name="connsiteX223" fmla="*/ 1175764 w 1565723"/>
              <a:gd name="connsiteY223" fmla="*/ 544491 h 1665299"/>
              <a:gd name="connsiteX224" fmla="*/ 1175764 w 1565723"/>
              <a:gd name="connsiteY224" fmla="*/ 552147 h 1665299"/>
              <a:gd name="connsiteX225" fmla="*/ 1174293 w 1565723"/>
              <a:gd name="connsiteY225" fmla="*/ 568992 h 1665299"/>
              <a:gd name="connsiteX226" fmla="*/ 1172821 w 1565723"/>
              <a:gd name="connsiteY226" fmla="*/ 585071 h 1665299"/>
              <a:gd name="connsiteX227" fmla="*/ 1169142 w 1565723"/>
              <a:gd name="connsiteY227" fmla="*/ 602681 h 1665299"/>
              <a:gd name="connsiteX228" fmla="*/ 1164728 w 1565723"/>
              <a:gd name="connsiteY228" fmla="*/ 620291 h 1665299"/>
              <a:gd name="connsiteX229" fmla="*/ 1152955 w 1565723"/>
              <a:gd name="connsiteY229" fmla="*/ 656277 h 1665299"/>
              <a:gd name="connsiteX230" fmla="*/ 1147069 w 1565723"/>
              <a:gd name="connsiteY230" fmla="*/ 673122 h 1665299"/>
              <a:gd name="connsiteX231" fmla="*/ 1140447 w 1565723"/>
              <a:gd name="connsiteY231" fmla="*/ 689201 h 1665299"/>
              <a:gd name="connsiteX232" fmla="*/ 1130882 w 1565723"/>
              <a:gd name="connsiteY232" fmla="*/ 706811 h 1665299"/>
              <a:gd name="connsiteX233" fmla="*/ 1125732 w 1565723"/>
              <a:gd name="connsiteY233" fmla="*/ 714468 h 1665299"/>
              <a:gd name="connsiteX234" fmla="*/ 1119846 w 1565723"/>
              <a:gd name="connsiteY234" fmla="*/ 722890 h 1665299"/>
              <a:gd name="connsiteX235" fmla="*/ 1113224 w 1565723"/>
              <a:gd name="connsiteY235" fmla="*/ 729781 h 1665299"/>
              <a:gd name="connsiteX236" fmla="*/ 1105130 w 1565723"/>
              <a:gd name="connsiteY236" fmla="*/ 733609 h 1665299"/>
              <a:gd name="connsiteX237" fmla="*/ 1097037 w 1565723"/>
              <a:gd name="connsiteY237" fmla="*/ 736672 h 1665299"/>
              <a:gd name="connsiteX238" fmla="*/ 1089679 w 1565723"/>
              <a:gd name="connsiteY238" fmla="*/ 737438 h 1665299"/>
              <a:gd name="connsiteX239" fmla="*/ 1076435 w 1565723"/>
              <a:gd name="connsiteY239" fmla="*/ 778784 h 1665299"/>
              <a:gd name="connsiteX240" fmla="*/ 1059512 w 1565723"/>
              <a:gd name="connsiteY240" fmla="*/ 817832 h 1665299"/>
              <a:gd name="connsiteX241" fmla="*/ 1050683 w 1565723"/>
              <a:gd name="connsiteY241" fmla="*/ 836974 h 1665299"/>
              <a:gd name="connsiteX242" fmla="*/ 1041118 w 1565723"/>
              <a:gd name="connsiteY242" fmla="*/ 853819 h 1665299"/>
              <a:gd name="connsiteX243" fmla="*/ 1030817 w 1565723"/>
              <a:gd name="connsiteY243" fmla="*/ 872960 h 1665299"/>
              <a:gd name="connsiteX244" fmla="*/ 1020516 w 1565723"/>
              <a:gd name="connsiteY244" fmla="*/ 889039 h 1665299"/>
              <a:gd name="connsiteX245" fmla="*/ 1007272 w 1565723"/>
              <a:gd name="connsiteY245" fmla="*/ 906649 h 1665299"/>
              <a:gd name="connsiteX246" fmla="*/ 994764 w 1565723"/>
              <a:gd name="connsiteY246" fmla="*/ 923494 h 1665299"/>
              <a:gd name="connsiteX247" fmla="*/ 981520 w 1565723"/>
              <a:gd name="connsiteY247" fmla="*/ 939573 h 1665299"/>
              <a:gd name="connsiteX248" fmla="*/ 977288 w 1565723"/>
              <a:gd name="connsiteY248" fmla="*/ 943977 h 1665299"/>
              <a:gd name="connsiteX249" fmla="*/ 977288 w 1565723"/>
              <a:gd name="connsiteY249" fmla="*/ 960303 h 1665299"/>
              <a:gd name="connsiteX250" fmla="*/ 978761 w 1565723"/>
              <a:gd name="connsiteY250" fmla="*/ 977107 h 1665299"/>
              <a:gd name="connsiteX251" fmla="*/ 980234 w 1565723"/>
              <a:gd name="connsiteY251" fmla="*/ 993147 h 1665299"/>
              <a:gd name="connsiteX252" fmla="*/ 982444 w 1565723"/>
              <a:gd name="connsiteY252" fmla="*/ 1007659 h 1665299"/>
              <a:gd name="connsiteX253" fmla="*/ 986126 w 1565723"/>
              <a:gd name="connsiteY253" fmla="*/ 1022935 h 1665299"/>
              <a:gd name="connsiteX254" fmla="*/ 992018 w 1565723"/>
              <a:gd name="connsiteY254" fmla="*/ 1035920 h 1665299"/>
              <a:gd name="connsiteX255" fmla="*/ 997173 w 1565723"/>
              <a:gd name="connsiteY255" fmla="*/ 1049668 h 1665299"/>
              <a:gd name="connsiteX256" fmla="*/ 1004537 w 1565723"/>
              <a:gd name="connsiteY256" fmla="*/ 1061889 h 1665299"/>
              <a:gd name="connsiteX257" fmla="*/ 1012639 w 1565723"/>
              <a:gd name="connsiteY257" fmla="*/ 1072583 h 1665299"/>
              <a:gd name="connsiteX258" fmla="*/ 1021476 w 1565723"/>
              <a:gd name="connsiteY258" fmla="*/ 1083276 h 1665299"/>
              <a:gd name="connsiteX259" fmla="*/ 1033260 w 1565723"/>
              <a:gd name="connsiteY259" fmla="*/ 1093969 h 1665299"/>
              <a:gd name="connsiteX260" fmla="*/ 1045043 w 1565723"/>
              <a:gd name="connsiteY260" fmla="*/ 1103899 h 1665299"/>
              <a:gd name="connsiteX261" fmla="*/ 1058299 w 1565723"/>
              <a:gd name="connsiteY261" fmla="*/ 1111537 h 1665299"/>
              <a:gd name="connsiteX262" fmla="*/ 1073765 w 1565723"/>
              <a:gd name="connsiteY262" fmla="*/ 1119939 h 1665299"/>
              <a:gd name="connsiteX263" fmla="*/ 1089231 w 1565723"/>
              <a:gd name="connsiteY263" fmla="*/ 1126813 h 1665299"/>
              <a:gd name="connsiteX264" fmla="*/ 1129736 w 1565723"/>
              <a:gd name="connsiteY264" fmla="*/ 1139798 h 1665299"/>
              <a:gd name="connsiteX265" fmla="*/ 1168769 w 1565723"/>
              <a:gd name="connsiteY265" fmla="*/ 1153547 h 1665299"/>
              <a:gd name="connsiteX266" fmla="*/ 1245361 w 1565723"/>
              <a:gd name="connsiteY266" fmla="*/ 1180280 h 1665299"/>
              <a:gd name="connsiteX267" fmla="*/ 1282921 w 1565723"/>
              <a:gd name="connsiteY267" fmla="*/ 1194029 h 1665299"/>
              <a:gd name="connsiteX268" fmla="*/ 1318271 w 1565723"/>
              <a:gd name="connsiteY268" fmla="*/ 1210069 h 1665299"/>
              <a:gd name="connsiteX269" fmla="*/ 1353621 w 1565723"/>
              <a:gd name="connsiteY269" fmla="*/ 1226872 h 1665299"/>
              <a:gd name="connsiteX270" fmla="*/ 1386026 w 1565723"/>
              <a:gd name="connsiteY270" fmla="*/ 1245204 h 1665299"/>
              <a:gd name="connsiteX271" fmla="*/ 1401492 w 1565723"/>
              <a:gd name="connsiteY271" fmla="*/ 1255897 h 1665299"/>
              <a:gd name="connsiteX272" fmla="*/ 1416221 w 1565723"/>
              <a:gd name="connsiteY272" fmla="*/ 1267354 h 1665299"/>
              <a:gd name="connsiteX273" fmla="*/ 1431687 w 1565723"/>
              <a:gd name="connsiteY273" fmla="*/ 1278811 h 1665299"/>
              <a:gd name="connsiteX274" fmla="*/ 1445680 w 1565723"/>
              <a:gd name="connsiteY274" fmla="*/ 1292560 h 1665299"/>
              <a:gd name="connsiteX275" fmla="*/ 1458936 w 1565723"/>
              <a:gd name="connsiteY275" fmla="*/ 1306309 h 1665299"/>
              <a:gd name="connsiteX276" fmla="*/ 1472192 w 1565723"/>
              <a:gd name="connsiteY276" fmla="*/ 1320821 h 1665299"/>
              <a:gd name="connsiteX277" fmla="*/ 1484712 w 1565723"/>
              <a:gd name="connsiteY277" fmla="*/ 1336861 h 1665299"/>
              <a:gd name="connsiteX278" fmla="*/ 1496496 w 1565723"/>
              <a:gd name="connsiteY278" fmla="*/ 1354429 h 1665299"/>
              <a:gd name="connsiteX279" fmla="*/ 1507543 w 1565723"/>
              <a:gd name="connsiteY279" fmla="*/ 1371996 h 1665299"/>
              <a:gd name="connsiteX280" fmla="*/ 1517853 w 1565723"/>
              <a:gd name="connsiteY280" fmla="*/ 1392619 h 1665299"/>
              <a:gd name="connsiteX281" fmla="*/ 1528164 w 1565723"/>
              <a:gd name="connsiteY281" fmla="*/ 1412478 h 1665299"/>
              <a:gd name="connsiteX282" fmla="*/ 1537001 w 1565723"/>
              <a:gd name="connsiteY282" fmla="*/ 1436156 h 1665299"/>
              <a:gd name="connsiteX283" fmla="*/ 1545102 w 1565723"/>
              <a:gd name="connsiteY283" fmla="*/ 1459071 h 1665299"/>
              <a:gd name="connsiteX284" fmla="*/ 1552467 w 1565723"/>
              <a:gd name="connsiteY284" fmla="*/ 1484276 h 1665299"/>
              <a:gd name="connsiteX285" fmla="*/ 1559095 w 1565723"/>
              <a:gd name="connsiteY285" fmla="*/ 1511773 h 1665299"/>
              <a:gd name="connsiteX286" fmla="*/ 1565723 w 1565723"/>
              <a:gd name="connsiteY286" fmla="*/ 1540034 h 1665299"/>
              <a:gd name="connsiteX287" fmla="*/ 1542156 w 1565723"/>
              <a:gd name="connsiteY287" fmla="*/ 1546145 h 1665299"/>
              <a:gd name="connsiteX288" fmla="*/ 1492813 w 1565723"/>
              <a:gd name="connsiteY288" fmla="*/ 1561421 h 1665299"/>
              <a:gd name="connsiteX289" fmla="*/ 1421376 w 1565723"/>
              <a:gd name="connsiteY289" fmla="*/ 1581280 h 1665299"/>
              <a:gd name="connsiteX290" fmla="*/ 1375715 w 1565723"/>
              <a:gd name="connsiteY290" fmla="*/ 1592737 h 1665299"/>
              <a:gd name="connsiteX291" fmla="*/ 1327845 w 1565723"/>
              <a:gd name="connsiteY291" fmla="*/ 1603431 h 1665299"/>
              <a:gd name="connsiteX292" fmla="*/ 1272610 w 1565723"/>
              <a:gd name="connsiteY292" fmla="*/ 1615652 h 1665299"/>
              <a:gd name="connsiteX293" fmla="*/ 1214430 w 1565723"/>
              <a:gd name="connsiteY293" fmla="*/ 1626345 h 1665299"/>
              <a:gd name="connsiteX294" fmla="*/ 1153303 w 1565723"/>
              <a:gd name="connsiteY294" fmla="*/ 1635511 h 1665299"/>
              <a:gd name="connsiteX295" fmla="*/ 1087758 w 1565723"/>
              <a:gd name="connsiteY295" fmla="*/ 1644676 h 1665299"/>
              <a:gd name="connsiteX296" fmla="*/ 1019267 w 1565723"/>
              <a:gd name="connsiteY296" fmla="*/ 1653078 h 1665299"/>
              <a:gd name="connsiteX297" fmla="*/ 947093 w 1565723"/>
              <a:gd name="connsiteY297" fmla="*/ 1658425 h 1665299"/>
              <a:gd name="connsiteX298" fmla="*/ 873447 w 1565723"/>
              <a:gd name="connsiteY298" fmla="*/ 1662244 h 1665299"/>
              <a:gd name="connsiteX299" fmla="*/ 797591 w 1565723"/>
              <a:gd name="connsiteY299" fmla="*/ 1665299 h 1665299"/>
              <a:gd name="connsiteX300" fmla="*/ 726154 w 1565723"/>
              <a:gd name="connsiteY300" fmla="*/ 1663772 h 1665299"/>
              <a:gd name="connsiteX301" fmla="*/ 655453 w 1565723"/>
              <a:gd name="connsiteY301" fmla="*/ 1659952 h 1665299"/>
              <a:gd name="connsiteX302" fmla="*/ 586962 w 1565723"/>
              <a:gd name="connsiteY302" fmla="*/ 1654606 h 1665299"/>
              <a:gd name="connsiteX303" fmla="*/ 517735 w 1565723"/>
              <a:gd name="connsiteY303" fmla="*/ 1647732 h 1665299"/>
              <a:gd name="connsiteX304" fmla="*/ 451453 w 1565723"/>
              <a:gd name="connsiteY304" fmla="*/ 1638566 h 1665299"/>
              <a:gd name="connsiteX305" fmla="*/ 387380 w 1565723"/>
              <a:gd name="connsiteY305" fmla="*/ 1628636 h 1665299"/>
              <a:gd name="connsiteX306" fmla="*/ 326254 w 1565723"/>
              <a:gd name="connsiteY306" fmla="*/ 1617943 h 1665299"/>
              <a:gd name="connsiteX307" fmla="*/ 268810 w 1565723"/>
              <a:gd name="connsiteY307" fmla="*/ 1607250 h 1665299"/>
              <a:gd name="connsiteX308" fmla="*/ 215784 w 1565723"/>
              <a:gd name="connsiteY308" fmla="*/ 1595029 h 1665299"/>
              <a:gd name="connsiteX309" fmla="*/ 166441 w 1565723"/>
              <a:gd name="connsiteY309" fmla="*/ 1584335 h 1665299"/>
              <a:gd name="connsiteX310" fmla="*/ 83957 w 1565723"/>
              <a:gd name="connsiteY310" fmla="*/ 1563712 h 1665299"/>
              <a:gd name="connsiteX311" fmla="*/ 27249 w 1565723"/>
              <a:gd name="connsiteY311" fmla="*/ 1547672 h 1665299"/>
              <a:gd name="connsiteX312" fmla="*/ 0 w 1565723"/>
              <a:gd name="connsiteY312" fmla="*/ 1540034 h 1665299"/>
              <a:gd name="connsiteX313" fmla="*/ 5892 w 1565723"/>
              <a:gd name="connsiteY313" fmla="*/ 1511773 h 1665299"/>
              <a:gd name="connsiteX314" fmla="*/ 13993 w 1565723"/>
              <a:gd name="connsiteY314" fmla="*/ 1485804 h 1665299"/>
              <a:gd name="connsiteX315" fmla="*/ 22094 w 1565723"/>
              <a:gd name="connsiteY315" fmla="*/ 1461362 h 1665299"/>
              <a:gd name="connsiteX316" fmla="*/ 29459 w 1565723"/>
              <a:gd name="connsiteY316" fmla="*/ 1436920 h 1665299"/>
              <a:gd name="connsiteX317" fmla="*/ 39769 w 1565723"/>
              <a:gd name="connsiteY317" fmla="*/ 1415533 h 1665299"/>
              <a:gd name="connsiteX318" fmla="*/ 49343 w 1565723"/>
              <a:gd name="connsiteY318" fmla="*/ 1394910 h 1665299"/>
              <a:gd name="connsiteX319" fmla="*/ 59654 w 1565723"/>
              <a:gd name="connsiteY319" fmla="*/ 1376579 h 1665299"/>
              <a:gd name="connsiteX320" fmla="*/ 71437 w 1565723"/>
              <a:gd name="connsiteY320" fmla="*/ 1357484 h 1665299"/>
              <a:gd name="connsiteX321" fmla="*/ 83221 w 1565723"/>
              <a:gd name="connsiteY321" fmla="*/ 1341444 h 1665299"/>
              <a:gd name="connsiteX322" fmla="*/ 95741 w 1565723"/>
              <a:gd name="connsiteY322" fmla="*/ 1325404 h 1665299"/>
              <a:gd name="connsiteX323" fmla="*/ 108997 w 1565723"/>
              <a:gd name="connsiteY323" fmla="*/ 1310128 h 1665299"/>
              <a:gd name="connsiteX324" fmla="*/ 122253 w 1565723"/>
              <a:gd name="connsiteY324" fmla="*/ 1296379 h 1665299"/>
              <a:gd name="connsiteX325" fmla="*/ 136246 w 1565723"/>
              <a:gd name="connsiteY325" fmla="*/ 1283394 h 1665299"/>
              <a:gd name="connsiteX326" fmla="*/ 150975 w 1565723"/>
              <a:gd name="connsiteY326" fmla="*/ 1271173 h 1665299"/>
              <a:gd name="connsiteX327" fmla="*/ 164968 w 1565723"/>
              <a:gd name="connsiteY327" fmla="*/ 1258952 h 1665299"/>
              <a:gd name="connsiteX328" fmla="*/ 180434 w 1565723"/>
              <a:gd name="connsiteY328" fmla="*/ 1249787 h 1665299"/>
              <a:gd name="connsiteX329" fmla="*/ 212838 w 1565723"/>
              <a:gd name="connsiteY329" fmla="*/ 1229164 h 1665299"/>
              <a:gd name="connsiteX330" fmla="*/ 246716 w 1565723"/>
              <a:gd name="connsiteY330" fmla="*/ 1211596 h 1665299"/>
              <a:gd name="connsiteX331" fmla="*/ 282066 w 1565723"/>
              <a:gd name="connsiteY331" fmla="*/ 1197084 h 1665299"/>
              <a:gd name="connsiteX332" fmla="*/ 318889 w 1565723"/>
              <a:gd name="connsiteY332" fmla="*/ 1181808 h 1665299"/>
              <a:gd name="connsiteX333" fmla="*/ 394009 w 1565723"/>
              <a:gd name="connsiteY333" fmla="*/ 1155074 h 1665299"/>
              <a:gd name="connsiteX334" fmla="*/ 473547 w 1565723"/>
              <a:gd name="connsiteY334" fmla="*/ 1126813 h 1665299"/>
              <a:gd name="connsiteX335" fmla="*/ 492695 w 1565723"/>
              <a:gd name="connsiteY335" fmla="*/ 1118411 h 1665299"/>
              <a:gd name="connsiteX336" fmla="*/ 508897 w 1565723"/>
              <a:gd name="connsiteY336" fmla="*/ 1111537 h 1665299"/>
              <a:gd name="connsiteX337" fmla="*/ 524363 w 1565723"/>
              <a:gd name="connsiteY337" fmla="*/ 1103899 h 1665299"/>
              <a:gd name="connsiteX338" fmla="*/ 537619 w 1565723"/>
              <a:gd name="connsiteY338" fmla="*/ 1095497 h 1665299"/>
              <a:gd name="connsiteX339" fmla="*/ 547930 w 1565723"/>
              <a:gd name="connsiteY339" fmla="*/ 1086331 h 1665299"/>
              <a:gd name="connsiteX340" fmla="*/ 558240 w 1565723"/>
              <a:gd name="connsiteY340" fmla="*/ 1076402 h 1665299"/>
              <a:gd name="connsiteX341" fmla="*/ 565605 w 1565723"/>
              <a:gd name="connsiteY341" fmla="*/ 1067236 h 1665299"/>
              <a:gd name="connsiteX342" fmla="*/ 572233 w 1565723"/>
              <a:gd name="connsiteY342" fmla="*/ 1056543 h 1665299"/>
              <a:gd name="connsiteX343" fmla="*/ 578861 w 1565723"/>
              <a:gd name="connsiteY343" fmla="*/ 1044322 h 1665299"/>
              <a:gd name="connsiteX344" fmla="*/ 582543 w 1565723"/>
              <a:gd name="connsiteY344" fmla="*/ 1032101 h 1665299"/>
              <a:gd name="connsiteX345" fmla="*/ 585489 w 1565723"/>
              <a:gd name="connsiteY345" fmla="*/ 1018352 h 1665299"/>
              <a:gd name="connsiteX346" fmla="*/ 586962 w 1565723"/>
              <a:gd name="connsiteY346" fmla="*/ 1003840 h 1665299"/>
              <a:gd name="connsiteX347" fmla="*/ 588435 w 1565723"/>
              <a:gd name="connsiteY347" fmla="*/ 987800 h 1665299"/>
              <a:gd name="connsiteX348" fmla="*/ 588435 w 1565723"/>
              <a:gd name="connsiteY348" fmla="*/ 970232 h 1665299"/>
              <a:gd name="connsiteX349" fmla="*/ 585548 w 1565723"/>
              <a:gd name="connsiteY349" fmla="*/ 944281 h 1665299"/>
              <a:gd name="connsiteX350" fmla="*/ 569488 w 1565723"/>
              <a:gd name="connsiteY350" fmla="*/ 928854 h 1665299"/>
              <a:gd name="connsiteX351" fmla="*/ 551094 w 1565723"/>
              <a:gd name="connsiteY351" fmla="*/ 909712 h 1665299"/>
              <a:gd name="connsiteX352" fmla="*/ 535642 w 1565723"/>
              <a:gd name="connsiteY352" fmla="*/ 888273 h 1665299"/>
              <a:gd name="connsiteX353" fmla="*/ 520191 w 1565723"/>
              <a:gd name="connsiteY353" fmla="*/ 865304 h 1665299"/>
              <a:gd name="connsiteX354" fmla="*/ 505476 w 1565723"/>
              <a:gd name="connsiteY354" fmla="*/ 842334 h 1665299"/>
              <a:gd name="connsiteX355" fmla="*/ 493703 w 1565723"/>
              <a:gd name="connsiteY355" fmla="*/ 817832 h 1665299"/>
              <a:gd name="connsiteX356" fmla="*/ 481931 w 1565723"/>
              <a:gd name="connsiteY356" fmla="*/ 791800 h 1665299"/>
              <a:gd name="connsiteX357" fmla="*/ 473102 w 1565723"/>
              <a:gd name="connsiteY357" fmla="*/ 765002 h 1665299"/>
              <a:gd name="connsiteX358" fmla="*/ 464272 w 1565723"/>
              <a:gd name="connsiteY358" fmla="*/ 737438 h 1665299"/>
              <a:gd name="connsiteX359" fmla="*/ 459858 w 1565723"/>
              <a:gd name="connsiteY359" fmla="*/ 737438 h 1665299"/>
              <a:gd name="connsiteX360" fmla="*/ 451029 w 1565723"/>
              <a:gd name="connsiteY360" fmla="*/ 736672 h 1665299"/>
              <a:gd name="connsiteX361" fmla="*/ 442199 w 1565723"/>
              <a:gd name="connsiteY361" fmla="*/ 733609 h 1665299"/>
              <a:gd name="connsiteX362" fmla="*/ 435577 w 1565723"/>
              <a:gd name="connsiteY362" fmla="*/ 731312 h 1665299"/>
              <a:gd name="connsiteX363" fmla="*/ 430427 w 1565723"/>
              <a:gd name="connsiteY363" fmla="*/ 725953 h 1665299"/>
              <a:gd name="connsiteX364" fmla="*/ 425276 w 1565723"/>
              <a:gd name="connsiteY364" fmla="*/ 720593 h 1665299"/>
              <a:gd name="connsiteX365" fmla="*/ 419390 w 1565723"/>
              <a:gd name="connsiteY365" fmla="*/ 714468 h 1665299"/>
              <a:gd name="connsiteX366" fmla="*/ 410561 w 1565723"/>
              <a:gd name="connsiteY366" fmla="*/ 699920 h 1665299"/>
              <a:gd name="connsiteX367" fmla="*/ 401732 w 1565723"/>
              <a:gd name="connsiteY367" fmla="*/ 682310 h 1665299"/>
              <a:gd name="connsiteX368" fmla="*/ 393638 w 1565723"/>
              <a:gd name="connsiteY368" fmla="*/ 663168 h 1665299"/>
              <a:gd name="connsiteX369" fmla="*/ 386281 w 1565723"/>
              <a:gd name="connsiteY369" fmla="*/ 643261 h 1665299"/>
              <a:gd name="connsiteX370" fmla="*/ 379659 w 1565723"/>
              <a:gd name="connsiteY370" fmla="*/ 622588 h 1665299"/>
              <a:gd name="connsiteX371" fmla="*/ 374508 w 1565723"/>
              <a:gd name="connsiteY371" fmla="*/ 602681 h 1665299"/>
              <a:gd name="connsiteX372" fmla="*/ 370094 w 1565723"/>
              <a:gd name="connsiteY372" fmla="*/ 575117 h 1665299"/>
              <a:gd name="connsiteX373" fmla="*/ 367886 w 1565723"/>
              <a:gd name="connsiteY373" fmla="*/ 562867 h 1665299"/>
              <a:gd name="connsiteX374" fmla="*/ 367886 w 1565723"/>
              <a:gd name="connsiteY374" fmla="*/ 552147 h 1665299"/>
              <a:gd name="connsiteX375" fmla="*/ 369358 w 1565723"/>
              <a:gd name="connsiteY375" fmla="*/ 536068 h 1665299"/>
              <a:gd name="connsiteX376" fmla="*/ 371565 w 1565723"/>
              <a:gd name="connsiteY376" fmla="*/ 529177 h 1665299"/>
              <a:gd name="connsiteX377" fmla="*/ 374508 w 1565723"/>
              <a:gd name="connsiteY377" fmla="*/ 521521 h 1665299"/>
              <a:gd name="connsiteX378" fmla="*/ 383337 w 1565723"/>
              <a:gd name="connsiteY378" fmla="*/ 509270 h 1665299"/>
              <a:gd name="connsiteX379" fmla="*/ 393638 w 1565723"/>
              <a:gd name="connsiteY379" fmla="*/ 499316 h 1665299"/>
              <a:gd name="connsiteX380" fmla="*/ 401732 w 1565723"/>
              <a:gd name="connsiteY380" fmla="*/ 495488 h 1665299"/>
              <a:gd name="connsiteX381" fmla="*/ 409351 w 1565723"/>
              <a:gd name="connsiteY381" fmla="*/ 493789 h 1665299"/>
              <a:gd name="connsiteX382" fmla="*/ 409089 w 1565723"/>
              <a:gd name="connsiteY382" fmla="*/ 493008 h 1665299"/>
              <a:gd name="connsiteX383" fmla="*/ 395845 w 1565723"/>
              <a:gd name="connsiteY383" fmla="*/ 436358 h 1665299"/>
              <a:gd name="connsiteX384" fmla="*/ 389223 w 1565723"/>
              <a:gd name="connsiteY384" fmla="*/ 406502 h 1665299"/>
              <a:gd name="connsiteX385" fmla="*/ 382601 w 1565723"/>
              <a:gd name="connsiteY385" fmla="*/ 373584 h 1665299"/>
              <a:gd name="connsiteX386" fmla="*/ 378922 w 1565723"/>
              <a:gd name="connsiteY386" fmla="*/ 348321 h 1665299"/>
              <a:gd name="connsiteX387" fmla="*/ 375979 w 1565723"/>
              <a:gd name="connsiteY387" fmla="*/ 325355 h 1665299"/>
              <a:gd name="connsiteX388" fmla="*/ 375243 w 1565723"/>
              <a:gd name="connsiteY388" fmla="*/ 303154 h 1665299"/>
              <a:gd name="connsiteX389" fmla="*/ 375243 w 1565723"/>
              <a:gd name="connsiteY389" fmla="*/ 281719 h 1665299"/>
              <a:gd name="connsiteX390" fmla="*/ 375979 w 1565723"/>
              <a:gd name="connsiteY390" fmla="*/ 262580 h 1665299"/>
              <a:gd name="connsiteX391" fmla="*/ 378922 w 1565723"/>
              <a:gd name="connsiteY391" fmla="*/ 244973 h 1665299"/>
              <a:gd name="connsiteX392" fmla="*/ 381129 w 1565723"/>
              <a:gd name="connsiteY392" fmla="*/ 228897 h 1665299"/>
              <a:gd name="connsiteX393" fmla="*/ 387016 w 1565723"/>
              <a:gd name="connsiteY393" fmla="*/ 212820 h 1665299"/>
              <a:gd name="connsiteX394" fmla="*/ 392166 w 1565723"/>
              <a:gd name="connsiteY394" fmla="*/ 199041 h 1665299"/>
              <a:gd name="connsiteX395" fmla="*/ 397316 w 1565723"/>
              <a:gd name="connsiteY395" fmla="*/ 186026 h 1665299"/>
              <a:gd name="connsiteX396" fmla="*/ 403938 w 1565723"/>
              <a:gd name="connsiteY396" fmla="*/ 174543 h 1665299"/>
              <a:gd name="connsiteX397" fmla="*/ 409825 w 1565723"/>
              <a:gd name="connsiteY397" fmla="*/ 163826 h 1665299"/>
              <a:gd name="connsiteX398" fmla="*/ 417918 w 1565723"/>
              <a:gd name="connsiteY398" fmla="*/ 153108 h 1665299"/>
              <a:gd name="connsiteX399" fmla="*/ 426012 w 1565723"/>
              <a:gd name="connsiteY399" fmla="*/ 145453 h 1665299"/>
              <a:gd name="connsiteX400" fmla="*/ 434841 w 1565723"/>
              <a:gd name="connsiteY400" fmla="*/ 137032 h 1665299"/>
              <a:gd name="connsiteX401" fmla="*/ 442934 w 1565723"/>
              <a:gd name="connsiteY401" fmla="*/ 130142 h 1665299"/>
              <a:gd name="connsiteX402" fmla="*/ 460593 w 1565723"/>
              <a:gd name="connsiteY402" fmla="*/ 117893 h 1665299"/>
              <a:gd name="connsiteX403" fmla="*/ 477516 w 1565723"/>
              <a:gd name="connsiteY403" fmla="*/ 108707 h 1665299"/>
              <a:gd name="connsiteX404" fmla="*/ 494438 w 1565723"/>
              <a:gd name="connsiteY404" fmla="*/ 101817 h 1665299"/>
              <a:gd name="connsiteX405" fmla="*/ 509890 w 1565723"/>
              <a:gd name="connsiteY405" fmla="*/ 96458 h 1665299"/>
              <a:gd name="connsiteX406" fmla="*/ 534906 w 1565723"/>
              <a:gd name="connsiteY406" fmla="*/ 91099 h 1665299"/>
              <a:gd name="connsiteX407" fmla="*/ 542999 w 1565723"/>
              <a:gd name="connsiteY407" fmla="*/ 88037 h 1665299"/>
              <a:gd name="connsiteX408" fmla="*/ 546678 w 1565723"/>
              <a:gd name="connsiteY408" fmla="*/ 87272 h 1665299"/>
              <a:gd name="connsiteX409" fmla="*/ 567280 w 1565723"/>
              <a:gd name="connsiteY409" fmla="*/ 70430 h 1665299"/>
              <a:gd name="connsiteX410" fmla="*/ 588617 w 1565723"/>
              <a:gd name="connsiteY410" fmla="*/ 55884 h 1665299"/>
              <a:gd name="connsiteX411" fmla="*/ 610690 w 1565723"/>
              <a:gd name="connsiteY411" fmla="*/ 42105 h 1665299"/>
              <a:gd name="connsiteX412" fmla="*/ 633499 w 1565723"/>
              <a:gd name="connsiteY412" fmla="*/ 31387 h 1665299"/>
              <a:gd name="connsiteX413" fmla="*/ 658515 w 1565723"/>
              <a:gd name="connsiteY413" fmla="*/ 22201 h 1665299"/>
              <a:gd name="connsiteX414" fmla="*/ 683532 w 1565723"/>
              <a:gd name="connsiteY414" fmla="*/ 13780 h 1665299"/>
              <a:gd name="connsiteX415" fmla="*/ 709284 w 1565723"/>
              <a:gd name="connsiteY415" fmla="*/ 6890 h 1665299"/>
              <a:gd name="connsiteX416" fmla="*/ 734300 w 1565723"/>
              <a:gd name="connsiteY416" fmla="*/ 3062 h 166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</a:cxnLst>
            <a:rect l="l" t="t" r="r" b="b"/>
            <a:pathLst>
              <a:path w="1565723" h="1665299">
                <a:moveTo>
                  <a:pt x="955194" y="964633"/>
                </a:moveTo>
                <a:lnTo>
                  <a:pt x="951354" y="967903"/>
                </a:lnTo>
                <a:lnTo>
                  <a:pt x="935167" y="980153"/>
                </a:lnTo>
                <a:lnTo>
                  <a:pt x="918244" y="990873"/>
                </a:lnTo>
                <a:lnTo>
                  <a:pt x="899850" y="1000061"/>
                </a:lnTo>
                <a:lnTo>
                  <a:pt x="874833" y="1011546"/>
                </a:lnTo>
                <a:lnTo>
                  <a:pt x="862325" y="1016905"/>
                </a:lnTo>
                <a:lnTo>
                  <a:pt x="849081" y="1019202"/>
                </a:lnTo>
                <a:lnTo>
                  <a:pt x="834366" y="1022265"/>
                </a:lnTo>
                <a:lnTo>
                  <a:pt x="820386" y="1024562"/>
                </a:lnTo>
                <a:lnTo>
                  <a:pt x="806407" y="1026093"/>
                </a:lnTo>
                <a:lnTo>
                  <a:pt x="790220" y="1026093"/>
                </a:lnTo>
                <a:lnTo>
                  <a:pt x="773297" y="1026093"/>
                </a:lnTo>
                <a:lnTo>
                  <a:pt x="755638" y="1023031"/>
                </a:lnTo>
                <a:lnTo>
                  <a:pt x="727679" y="1019202"/>
                </a:lnTo>
                <a:lnTo>
                  <a:pt x="701927" y="1012311"/>
                </a:lnTo>
                <a:lnTo>
                  <a:pt x="677646" y="1003123"/>
                </a:lnTo>
                <a:lnTo>
                  <a:pt x="652630" y="992404"/>
                </a:lnTo>
                <a:lnTo>
                  <a:pt x="630557" y="978622"/>
                </a:lnTo>
                <a:lnTo>
                  <a:pt x="610283" y="965260"/>
                </a:lnTo>
                <a:lnTo>
                  <a:pt x="610529" y="968705"/>
                </a:lnTo>
                <a:lnTo>
                  <a:pt x="610529" y="987800"/>
                </a:lnTo>
                <a:lnTo>
                  <a:pt x="609056" y="1003840"/>
                </a:lnTo>
                <a:lnTo>
                  <a:pt x="607583" y="1019880"/>
                </a:lnTo>
                <a:lnTo>
                  <a:pt x="605374" y="1035156"/>
                </a:lnTo>
                <a:lnTo>
                  <a:pt x="600955" y="1048141"/>
                </a:lnTo>
                <a:lnTo>
                  <a:pt x="597273" y="1060362"/>
                </a:lnTo>
                <a:lnTo>
                  <a:pt x="592117" y="1071055"/>
                </a:lnTo>
                <a:lnTo>
                  <a:pt x="585489" y="1081749"/>
                </a:lnTo>
                <a:lnTo>
                  <a:pt x="577388" y="1091678"/>
                </a:lnTo>
                <a:lnTo>
                  <a:pt x="570024" y="1099316"/>
                </a:lnTo>
                <a:lnTo>
                  <a:pt x="560450" y="1107718"/>
                </a:lnTo>
                <a:lnTo>
                  <a:pt x="550139" y="1116120"/>
                </a:lnTo>
                <a:lnTo>
                  <a:pt x="539829" y="1122230"/>
                </a:lnTo>
                <a:lnTo>
                  <a:pt x="515525" y="1134451"/>
                </a:lnTo>
                <a:lnTo>
                  <a:pt x="801273" y="1361303"/>
                </a:lnTo>
                <a:lnTo>
                  <a:pt x="1041361" y="1129105"/>
                </a:lnTo>
                <a:lnTo>
                  <a:pt x="1029577" y="1121467"/>
                </a:lnTo>
                <a:lnTo>
                  <a:pt x="1017794" y="1113065"/>
                </a:lnTo>
                <a:lnTo>
                  <a:pt x="1008220" y="1103899"/>
                </a:lnTo>
                <a:lnTo>
                  <a:pt x="999382" y="1093969"/>
                </a:lnTo>
                <a:lnTo>
                  <a:pt x="992018" y="1084804"/>
                </a:lnTo>
                <a:lnTo>
                  <a:pt x="983916" y="1074110"/>
                </a:lnTo>
                <a:lnTo>
                  <a:pt x="977288" y="1063417"/>
                </a:lnTo>
                <a:lnTo>
                  <a:pt x="972133" y="1052724"/>
                </a:lnTo>
                <a:lnTo>
                  <a:pt x="966978" y="1040503"/>
                </a:lnTo>
                <a:lnTo>
                  <a:pt x="963295" y="1029046"/>
                </a:lnTo>
                <a:lnTo>
                  <a:pt x="958140" y="1005368"/>
                </a:lnTo>
                <a:lnTo>
                  <a:pt x="955194" y="980926"/>
                </a:lnTo>
                <a:close/>
                <a:moveTo>
                  <a:pt x="536377" y="260284"/>
                </a:moveTo>
                <a:lnTo>
                  <a:pt x="528284" y="277891"/>
                </a:lnTo>
                <a:lnTo>
                  <a:pt x="515776" y="304685"/>
                </a:lnTo>
                <a:lnTo>
                  <a:pt x="498853" y="341431"/>
                </a:lnTo>
                <a:lnTo>
                  <a:pt x="490759" y="361335"/>
                </a:lnTo>
                <a:lnTo>
                  <a:pt x="484138" y="384302"/>
                </a:lnTo>
                <a:lnTo>
                  <a:pt x="477516" y="408799"/>
                </a:lnTo>
                <a:lnTo>
                  <a:pt x="473837" y="434827"/>
                </a:lnTo>
                <a:lnTo>
                  <a:pt x="470894" y="461621"/>
                </a:lnTo>
                <a:lnTo>
                  <a:pt x="470894" y="489946"/>
                </a:lnTo>
                <a:lnTo>
                  <a:pt x="473837" y="518271"/>
                </a:lnTo>
                <a:lnTo>
                  <a:pt x="476780" y="533582"/>
                </a:lnTo>
                <a:lnTo>
                  <a:pt x="478987" y="548127"/>
                </a:lnTo>
                <a:lnTo>
                  <a:pt x="484138" y="563438"/>
                </a:lnTo>
                <a:lnTo>
                  <a:pt x="489288" y="579515"/>
                </a:lnTo>
                <a:lnTo>
                  <a:pt x="495910" y="594060"/>
                </a:lnTo>
                <a:lnTo>
                  <a:pt x="502532" y="610902"/>
                </a:lnTo>
                <a:lnTo>
                  <a:pt x="480459" y="617026"/>
                </a:lnTo>
                <a:lnTo>
                  <a:pt x="463536" y="622385"/>
                </a:lnTo>
                <a:lnTo>
                  <a:pt x="446613" y="588701"/>
                </a:lnTo>
                <a:lnTo>
                  <a:pt x="431162" y="556548"/>
                </a:lnTo>
                <a:lnTo>
                  <a:pt x="419390" y="523630"/>
                </a:lnTo>
                <a:lnTo>
                  <a:pt x="418836" y="521985"/>
                </a:lnTo>
                <a:lnTo>
                  <a:pt x="415711" y="521521"/>
                </a:lnTo>
                <a:lnTo>
                  <a:pt x="413504" y="522286"/>
                </a:lnTo>
                <a:lnTo>
                  <a:pt x="409089" y="523818"/>
                </a:lnTo>
                <a:lnTo>
                  <a:pt x="403939" y="529177"/>
                </a:lnTo>
                <a:lnTo>
                  <a:pt x="398789" y="537600"/>
                </a:lnTo>
                <a:lnTo>
                  <a:pt x="397317" y="541428"/>
                </a:lnTo>
                <a:lnTo>
                  <a:pt x="396581" y="552147"/>
                </a:lnTo>
                <a:lnTo>
                  <a:pt x="396581" y="564398"/>
                </a:lnTo>
                <a:lnTo>
                  <a:pt x="398789" y="579711"/>
                </a:lnTo>
                <a:lnTo>
                  <a:pt x="401732" y="594259"/>
                </a:lnTo>
                <a:lnTo>
                  <a:pt x="406882" y="611869"/>
                </a:lnTo>
                <a:lnTo>
                  <a:pt x="417183" y="644792"/>
                </a:lnTo>
                <a:lnTo>
                  <a:pt x="423805" y="660871"/>
                </a:lnTo>
                <a:lnTo>
                  <a:pt x="430427" y="675419"/>
                </a:lnTo>
                <a:lnTo>
                  <a:pt x="439256" y="691498"/>
                </a:lnTo>
                <a:lnTo>
                  <a:pt x="447350" y="702983"/>
                </a:lnTo>
                <a:lnTo>
                  <a:pt x="451029" y="705280"/>
                </a:lnTo>
                <a:lnTo>
                  <a:pt x="452500" y="706811"/>
                </a:lnTo>
                <a:lnTo>
                  <a:pt x="459858" y="708343"/>
                </a:lnTo>
                <a:lnTo>
                  <a:pt x="462801" y="708343"/>
                </a:lnTo>
                <a:lnTo>
                  <a:pt x="466480" y="706811"/>
                </a:lnTo>
                <a:lnTo>
                  <a:pt x="481931" y="694561"/>
                </a:lnTo>
                <a:lnTo>
                  <a:pt x="487081" y="714468"/>
                </a:lnTo>
                <a:lnTo>
                  <a:pt x="491496" y="729781"/>
                </a:lnTo>
                <a:lnTo>
                  <a:pt x="498854" y="755048"/>
                </a:lnTo>
                <a:lnTo>
                  <a:pt x="509155" y="779549"/>
                </a:lnTo>
                <a:lnTo>
                  <a:pt x="520191" y="804050"/>
                </a:lnTo>
                <a:lnTo>
                  <a:pt x="530492" y="827020"/>
                </a:lnTo>
                <a:lnTo>
                  <a:pt x="543000" y="848459"/>
                </a:lnTo>
                <a:lnTo>
                  <a:pt x="557715" y="870663"/>
                </a:lnTo>
                <a:lnTo>
                  <a:pt x="573167" y="889039"/>
                </a:lnTo>
                <a:lnTo>
                  <a:pt x="588618" y="908181"/>
                </a:lnTo>
                <a:lnTo>
                  <a:pt x="607012" y="924260"/>
                </a:lnTo>
                <a:lnTo>
                  <a:pt x="625407" y="941105"/>
                </a:lnTo>
                <a:lnTo>
                  <a:pt x="644537" y="954121"/>
                </a:lnTo>
                <a:lnTo>
                  <a:pt x="665874" y="964840"/>
                </a:lnTo>
                <a:lnTo>
                  <a:pt x="687947" y="976325"/>
                </a:lnTo>
                <a:lnTo>
                  <a:pt x="710020" y="983982"/>
                </a:lnTo>
                <a:lnTo>
                  <a:pt x="734301" y="990873"/>
                </a:lnTo>
                <a:lnTo>
                  <a:pt x="759317" y="994701"/>
                </a:lnTo>
                <a:lnTo>
                  <a:pt x="774768" y="996232"/>
                </a:lnTo>
                <a:lnTo>
                  <a:pt x="790220" y="996232"/>
                </a:lnTo>
                <a:lnTo>
                  <a:pt x="817443" y="994701"/>
                </a:lnTo>
                <a:lnTo>
                  <a:pt x="842459" y="990873"/>
                </a:lnTo>
                <a:lnTo>
                  <a:pt x="866004" y="983982"/>
                </a:lnTo>
                <a:lnTo>
                  <a:pt x="888077" y="974794"/>
                </a:lnTo>
                <a:lnTo>
                  <a:pt x="908679" y="962543"/>
                </a:lnTo>
                <a:lnTo>
                  <a:pt x="929280" y="948761"/>
                </a:lnTo>
                <a:lnTo>
                  <a:pt x="947675" y="932682"/>
                </a:lnTo>
                <a:lnTo>
                  <a:pt x="964598" y="913540"/>
                </a:lnTo>
                <a:lnTo>
                  <a:pt x="981520" y="895164"/>
                </a:lnTo>
                <a:lnTo>
                  <a:pt x="996972" y="872960"/>
                </a:lnTo>
                <a:lnTo>
                  <a:pt x="1011687" y="849990"/>
                </a:lnTo>
                <a:lnTo>
                  <a:pt x="1024195" y="825489"/>
                </a:lnTo>
                <a:lnTo>
                  <a:pt x="1035967" y="800222"/>
                </a:lnTo>
                <a:lnTo>
                  <a:pt x="1047740" y="772658"/>
                </a:lnTo>
                <a:lnTo>
                  <a:pt x="1057305" y="745860"/>
                </a:lnTo>
                <a:lnTo>
                  <a:pt x="1066134" y="717531"/>
                </a:lnTo>
                <a:lnTo>
                  <a:pt x="1069813" y="705280"/>
                </a:lnTo>
                <a:lnTo>
                  <a:pt x="1083057" y="708343"/>
                </a:lnTo>
                <a:lnTo>
                  <a:pt x="1086736" y="708343"/>
                </a:lnTo>
                <a:lnTo>
                  <a:pt x="1089679" y="708343"/>
                </a:lnTo>
                <a:lnTo>
                  <a:pt x="1093358" y="706811"/>
                </a:lnTo>
                <a:lnTo>
                  <a:pt x="1097037" y="703749"/>
                </a:lnTo>
                <a:lnTo>
                  <a:pt x="1102923" y="696858"/>
                </a:lnTo>
                <a:lnTo>
                  <a:pt x="1110280" y="685373"/>
                </a:lnTo>
                <a:lnTo>
                  <a:pt x="1116902" y="670059"/>
                </a:lnTo>
                <a:lnTo>
                  <a:pt x="1124996" y="653980"/>
                </a:lnTo>
                <a:lnTo>
                  <a:pt x="1130882" y="634839"/>
                </a:lnTo>
                <a:lnTo>
                  <a:pt x="1136033" y="615697"/>
                </a:lnTo>
                <a:lnTo>
                  <a:pt x="1141919" y="597321"/>
                </a:lnTo>
                <a:lnTo>
                  <a:pt x="1145598" y="572820"/>
                </a:lnTo>
                <a:lnTo>
                  <a:pt x="1147069" y="552147"/>
                </a:lnTo>
                <a:lnTo>
                  <a:pt x="1145598" y="541428"/>
                </a:lnTo>
                <a:lnTo>
                  <a:pt x="1144126" y="537600"/>
                </a:lnTo>
                <a:lnTo>
                  <a:pt x="1140028" y="531913"/>
                </a:lnTo>
                <a:lnTo>
                  <a:pt x="1136032" y="548127"/>
                </a:lnTo>
                <a:lnTo>
                  <a:pt x="1127938" y="575687"/>
                </a:lnTo>
                <a:lnTo>
                  <a:pt x="1117637" y="599419"/>
                </a:lnTo>
                <a:lnTo>
                  <a:pt x="1112487" y="609371"/>
                </a:lnTo>
                <a:lnTo>
                  <a:pt x="1107336" y="617026"/>
                </a:lnTo>
                <a:lnTo>
                  <a:pt x="1090414" y="620088"/>
                </a:lnTo>
                <a:lnTo>
                  <a:pt x="1070548" y="622385"/>
                </a:lnTo>
                <a:lnTo>
                  <a:pt x="1075698" y="609371"/>
                </a:lnTo>
                <a:lnTo>
                  <a:pt x="1080849" y="597122"/>
                </a:lnTo>
                <a:lnTo>
                  <a:pt x="1087471" y="571094"/>
                </a:lnTo>
                <a:lnTo>
                  <a:pt x="1091885" y="546596"/>
                </a:lnTo>
                <a:lnTo>
                  <a:pt x="1092621" y="521333"/>
                </a:lnTo>
                <a:lnTo>
                  <a:pt x="1092621" y="498367"/>
                </a:lnTo>
                <a:lnTo>
                  <a:pt x="1092621" y="475401"/>
                </a:lnTo>
                <a:lnTo>
                  <a:pt x="1090414" y="433296"/>
                </a:lnTo>
                <a:lnTo>
                  <a:pt x="1080849" y="444014"/>
                </a:lnTo>
                <a:lnTo>
                  <a:pt x="1072019" y="452435"/>
                </a:lnTo>
                <a:lnTo>
                  <a:pt x="1061719" y="460090"/>
                </a:lnTo>
                <a:lnTo>
                  <a:pt x="1049946" y="466980"/>
                </a:lnTo>
                <a:lnTo>
                  <a:pt x="1038174" y="472339"/>
                </a:lnTo>
                <a:lnTo>
                  <a:pt x="1026401" y="477698"/>
                </a:lnTo>
                <a:lnTo>
                  <a:pt x="1002121" y="486119"/>
                </a:lnTo>
                <a:lnTo>
                  <a:pt x="988877" y="489946"/>
                </a:lnTo>
                <a:lnTo>
                  <a:pt x="974897" y="493008"/>
                </a:lnTo>
                <a:lnTo>
                  <a:pt x="958710" y="494539"/>
                </a:lnTo>
                <a:lnTo>
                  <a:pt x="944731" y="495305"/>
                </a:lnTo>
                <a:lnTo>
                  <a:pt x="927808" y="494539"/>
                </a:lnTo>
                <a:lnTo>
                  <a:pt x="912357" y="494539"/>
                </a:lnTo>
                <a:lnTo>
                  <a:pt x="878511" y="488415"/>
                </a:lnTo>
                <a:lnTo>
                  <a:pt x="843194" y="480760"/>
                </a:lnTo>
                <a:lnTo>
                  <a:pt x="809349" y="470042"/>
                </a:lnTo>
                <a:lnTo>
                  <a:pt x="774032" y="457794"/>
                </a:lnTo>
                <a:lnTo>
                  <a:pt x="739450" y="441717"/>
                </a:lnTo>
                <a:lnTo>
                  <a:pt x="705605" y="424110"/>
                </a:lnTo>
                <a:lnTo>
                  <a:pt x="672495" y="403440"/>
                </a:lnTo>
                <a:lnTo>
                  <a:pt x="643064" y="383536"/>
                </a:lnTo>
                <a:lnTo>
                  <a:pt x="615841" y="360570"/>
                </a:lnTo>
                <a:lnTo>
                  <a:pt x="589353" y="336072"/>
                </a:lnTo>
                <a:lnTo>
                  <a:pt x="577581" y="323824"/>
                </a:lnTo>
                <a:lnTo>
                  <a:pt x="567280" y="311575"/>
                </a:lnTo>
                <a:lnTo>
                  <a:pt x="558450" y="299326"/>
                </a:lnTo>
                <a:lnTo>
                  <a:pt x="548885" y="285547"/>
                </a:lnTo>
                <a:lnTo>
                  <a:pt x="542999" y="273298"/>
                </a:lnTo>
                <a:close/>
                <a:moveTo>
                  <a:pt x="761524" y="0"/>
                </a:moveTo>
                <a:lnTo>
                  <a:pt x="787276" y="0"/>
                </a:lnTo>
                <a:lnTo>
                  <a:pt x="813028" y="0"/>
                </a:lnTo>
                <a:lnTo>
                  <a:pt x="839515" y="3062"/>
                </a:lnTo>
                <a:lnTo>
                  <a:pt x="865267" y="8421"/>
                </a:lnTo>
                <a:lnTo>
                  <a:pt x="891019" y="13780"/>
                </a:lnTo>
                <a:lnTo>
                  <a:pt x="917507" y="22201"/>
                </a:lnTo>
                <a:lnTo>
                  <a:pt x="941788" y="32918"/>
                </a:lnTo>
                <a:lnTo>
                  <a:pt x="965332" y="43636"/>
                </a:lnTo>
                <a:lnTo>
                  <a:pt x="988877" y="57415"/>
                </a:lnTo>
                <a:lnTo>
                  <a:pt x="1010950" y="71961"/>
                </a:lnTo>
                <a:lnTo>
                  <a:pt x="1031552" y="89568"/>
                </a:lnTo>
                <a:lnTo>
                  <a:pt x="1052889" y="108707"/>
                </a:lnTo>
                <a:lnTo>
                  <a:pt x="1070548" y="128611"/>
                </a:lnTo>
                <a:lnTo>
                  <a:pt x="1087471" y="150811"/>
                </a:lnTo>
                <a:lnTo>
                  <a:pt x="1104393" y="174543"/>
                </a:lnTo>
                <a:lnTo>
                  <a:pt x="1117637" y="200572"/>
                </a:lnTo>
                <a:lnTo>
                  <a:pt x="1130881" y="228897"/>
                </a:lnTo>
                <a:lnTo>
                  <a:pt x="1141182" y="258753"/>
                </a:lnTo>
                <a:lnTo>
                  <a:pt x="1148540" y="290140"/>
                </a:lnTo>
                <a:lnTo>
                  <a:pt x="1155162" y="322293"/>
                </a:lnTo>
                <a:lnTo>
                  <a:pt x="1158105" y="357508"/>
                </a:lnTo>
                <a:lnTo>
                  <a:pt x="1159576" y="394254"/>
                </a:lnTo>
                <a:lnTo>
                  <a:pt x="1158105" y="433296"/>
                </a:lnTo>
                <a:lnTo>
                  <a:pt x="1153690" y="465449"/>
                </a:lnTo>
                <a:lnTo>
                  <a:pt x="1150011" y="491477"/>
                </a:lnTo>
                <a:lnTo>
                  <a:pt x="1148231" y="498682"/>
                </a:lnTo>
                <a:lnTo>
                  <a:pt x="1149276" y="499316"/>
                </a:lnTo>
                <a:lnTo>
                  <a:pt x="1158841" y="509270"/>
                </a:lnTo>
                <a:lnTo>
                  <a:pt x="1167671" y="519989"/>
                </a:lnTo>
                <a:lnTo>
                  <a:pt x="1171350" y="528412"/>
                </a:lnTo>
                <a:lnTo>
                  <a:pt x="1174293" y="536068"/>
                </a:lnTo>
                <a:lnTo>
                  <a:pt x="1175764" y="544491"/>
                </a:lnTo>
                <a:lnTo>
                  <a:pt x="1175764" y="552147"/>
                </a:lnTo>
                <a:lnTo>
                  <a:pt x="1174293" y="568992"/>
                </a:lnTo>
                <a:lnTo>
                  <a:pt x="1172821" y="585071"/>
                </a:lnTo>
                <a:lnTo>
                  <a:pt x="1169142" y="602681"/>
                </a:lnTo>
                <a:lnTo>
                  <a:pt x="1164728" y="620291"/>
                </a:lnTo>
                <a:lnTo>
                  <a:pt x="1152955" y="656277"/>
                </a:lnTo>
                <a:lnTo>
                  <a:pt x="1147069" y="673122"/>
                </a:lnTo>
                <a:lnTo>
                  <a:pt x="1140447" y="689201"/>
                </a:lnTo>
                <a:lnTo>
                  <a:pt x="1130882" y="706811"/>
                </a:lnTo>
                <a:lnTo>
                  <a:pt x="1125732" y="714468"/>
                </a:lnTo>
                <a:lnTo>
                  <a:pt x="1119846" y="722890"/>
                </a:lnTo>
                <a:lnTo>
                  <a:pt x="1113224" y="729781"/>
                </a:lnTo>
                <a:lnTo>
                  <a:pt x="1105130" y="733609"/>
                </a:lnTo>
                <a:lnTo>
                  <a:pt x="1097037" y="736672"/>
                </a:lnTo>
                <a:lnTo>
                  <a:pt x="1089679" y="737438"/>
                </a:lnTo>
                <a:lnTo>
                  <a:pt x="1076435" y="778784"/>
                </a:lnTo>
                <a:lnTo>
                  <a:pt x="1059512" y="817832"/>
                </a:lnTo>
                <a:lnTo>
                  <a:pt x="1050683" y="836974"/>
                </a:lnTo>
                <a:lnTo>
                  <a:pt x="1041118" y="853819"/>
                </a:lnTo>
                <a:lnTo>
                  <a:pt x="1030817" y="872960"/>
                </a:lnTo>
                <a:lnTo>
                  <a:pt x="1020516" y="889039"/>
                </a:lnTo>
                <a:lnTo>
                  <a:pt x="1007272" y="906649"/>
                </a:lnTo>
                <a:lnTo>
                  <a:pt x="994764" y="923494"/>
                </a:lnTo>
                <a:lnTo>
                  <a:pt x="981520" y="939573"/>
                </a:lnTo>
                <a:lnTo>
                  <a:pt x="977288" y="943977"/>
                </a:lnTo>
                <a:lnTo>
                  <a:pt x="977288" y="960303"/>
                </a:lnTo>
                <a:lnTo>
                  <a:pt x="978761" y="977107"/>
                </a:lnTo>
                <a:lnTo>
                  <a:pt x="980234" y="993147"/>
                </a:lnTo>
                <a:lnTo>
                  <a:pt x="982444" y="1007659"/>
                </a:lnTo>
                <a:lnTo>
                  <a:pt x="986126" y="1022935"/>
                </a:lnTo>
                <a:lnTo>
                  <a:pt x="992018" y="1035920"/>
                </a:lnTo>
                <a:lnTo>
                  <a:pt x="997173" y="1049668"/>
                </a:lnTo>
                <a:lnTo>
                  <a:pt x="1004537" y="1061889"/>
                </a:lnTo>
                <a:lnTo>
                  <a:pt x="1012639" y="1072583"/>
                </a:lnTo>
                <a:lnTo>
                  <a:pt x="1021476" y="1083276"/>
                </a:lnTo>
                <a:lnTo>
                  <a:pt x="1033260" y="1093969"/>
                </a:lnTo>
                <a:lnTo>
                  <a:pt x="1045043" y="1103899"/>
                </a:lnTo>
                <a:lnTo>
                  <a:pt x="1058299" y="1111537"/>
                </a:lnTo>
                <a:lnTo>
                  <a:pt x="1073765" y="1119939"/>
                </a:lnTo>
                <a:lnTo>
                  <a:pt x="1089231" y="1126813"/>
                </a:lnTo>
                <a:lnTo>
                  <a:pt x="1129736" y="1139798"/>
                </a:lnTo>
                <a:lnTo>
                  <a:pt x="1168769" y="1153547"/>
                </a:lnTo>
                <a:lnTo>
                  <a:pt x="1245361" y="1180280"/>
                </a:lnTo>
                <a:lnTo>
                  <a:pt x="1282921" y="1194029"/>
                </a:lnTo>
                <a:lnTo>
                  <a:pt x="1318271" y="1210069"/>
                </a:lnTo>
                <a:lnTo>
                  <a:pt x="1353621" y="1226872"/>
                </a:lnTo>
                <a:lnTo>
                  <a:pt x="1386026" y="1245204"/>
                </a:lnTo>
                <a:lnTo>
                  <a:pt x="1401492" y="1255897"/>
                </a:lnTo>
                <a:lnTo>
                  <a:pt x="1416221" y="1267354"/>
                </a:lnTo>
                <a:lnTo>
                  <a:pt x="1431687" y="1278811"/>
                </a:lnTo>
                <a:lnTo>
                  <a:pt x="1445680" y="1292560"/>
                </a:lnTo>
                <a:lnTo>
                  <a:pt x="1458936" y="1306309"/>
                </a:lnTo>
                <a:lnTo>
                  <a:pt x="1472192" y="1320821"/>
                </a:lnTo>
                <a:lnTo>
                  <a:pt x="1484712" y="1336861"/>
                </a:lnTo>
                <a:lnTo>
                  <a:pt x="1496496" y="1354429"/>
                </a:lnTo>
                <a:lnTo>
                  <a:pt x="1507543" y="1371996"/>
                </a:lnTo>
                <a:lnTo>
                  <a:pt x="1517853" y="1392619"/>
                </a:lnTo>
                <a:lnTo>
                  <a:pt x="1528164" y="1412478"/>
                </a:lnTo>
                <a:lnTo>
                  <a:pt x="1537001" y="1436156"/>
                </a:lnTo>
                <a:lnTo>
                  <a:pt x="1545102" y="1459071"/>
                </a:lnTo>
                <a:lnTo>
                  <a:pt x="1552467" y="1484276"/>
                </a:lnTo>
                <a:lnTo>
                  <a:pt x="1559095" y="1511773"/>
                </a:lnTo>
                <a:lnTo>
                  <a:pt x="1565723" y="1540034"/>
                </a:lnTo>
                <a:lnTo>
                  <a:pt x="1542156" y="1546145"/>
                </a:lnTo>
                <a:lnTo>
                  <a:pt x="1492813" y="1561421"/>
                </a:lnTo>
                <a:lnTo>
                  <a:pt x="1421376" y="1581280"/>
                </a:lnTo>
                <a:lnTo>
                  <a:pt x="1375715" y="1592737"/>
                </a:lnTo>
                <a:lnTo>
                  <a:pt x="1327845" y="1603431"/>
                </a:lnTo>
                <a:lnTo>
                  <a:pt x="1272610" y="1615652"/>
                </a:lnTo>
                <a:lnTo>
                  <a:pt x="1214430" y="1626345"/>
                </a:lnTo>
                <a:lnTo>
                  <a:pt x="1153303" y="1635511"/>
                </a:lnTo>
                <a:lnTo>
                  <a:pt x="1087758" y="1644676"/>
                </a:lnTo>
                <a:lnTo>
                  <a:pt x="1019267" y="1653078"/>
                </a:lnTo>
                <a:lnTo>
                  <a:pt x="947093" y="1658425"/>
                </a:lnTo>
                <a:lnTo>
                  <a:pt x="873447" y="1662244"/>
                </a:lnTo>
                <a:lnTo>
                  <a:pt x="797591" y="1665299"/>
                </a:lnTo>
                <a:lnTo>
                  <a:pt x="726154" y="1663772"/>
                </a:lnTo>
                <a:lnTo>
                  <a:pt x="655453" y="1659952"/>
                </a:lnTo>
                <a:lnTo>
                  <a:pt x="586962" y="1654606"/>
                </a:lnTo>
                <a:lnTo>
                  <a:pt x="517735" y="1647732"/>
                </a:lnTo>
                <a:lnTo>
                  <a:pt x="451453" y="1638566"/>
                </a:lnTo>
                <a:lnTo>
                  <a:pt x="387380" y="1628636"/>
                </a:lnTo>
                <a:lnTo>
                  <a:pt x="326254" y="1617943"/>
                </a:lnTo>
                <a:lnTo>
                  <a:pt x="268810" y="1607250"/>
                </a:lnTo>
                <a:lnTo>
                  <a:pt x="215784" y="1595029"/>
                </a:lnTo>
                <a:lnTo>
                  <a:pt x="166441" y="1584335"/>
                </a:lnTo>
                <a:lnTo>
                  <a:pt x="83957" y="1563712"/>
                </a:lnTo>
                <a:lnTo>
                  <a:pt x="27249" y="1547672"/>
                </a:lnTo>
                <a:lnTo>
                  <a:pt x="0" y="1540034"/>
                </a:lnTo>
                <a:lnTo>
                  <a:pt x="5892" y="1511773"/>
                </a:lnTo>
                <a:lnTo>
                  <a:pt x="13993" y="1485804"/>
                </a:lnTo>
                <a:lnTo>
                  <a:pt x="22094" y="1461362"/>
                </a:lnTo>
                <a:lnTo>
                  <a:pt x="29459" y="1436920"/>
                </a:lnTo>
                <a:lnTo>
                  <a:pt x="39769" y="1415533"/>
                </a:lnTo>
                <a:lnTo>
                  <a:pt x="49343" y="1394910"/>
                </a:lnTo>
                <a:lnTo>
                  <a:pt x="59654" y="1376579"/>
                </a:lnTo>
                <a:lnTo>
                  <a:pt x="71437" y="1357484"/>
                </a:lnTo>
                <a:lnTo>
                  <a:pt x="83221" y="1341444"/>
                </a:lnTo>
                <a:lnTo>
                  <a:pt x="95741" y="1325404"/>
                </a:lnTo>
                <a:lnTo>
                  <a:pt x="108997" y="1310128"/>
                </a:lnTo>
                <a:lnTo>
                  <a:pt x="122253" y="1296379"/>
                </a:lnTo>
                <a:lnTo>
                  <a:pt x="136246" y="1283394"/>
                </a:lnTo>
                <a:lnTo>
                  <a:pt x="150975" y="1271173"/>
                </a:lnTo>
                <a:lnTo>
                  <a:pt x="164968" y="1258952"/>
                </a:lnTo>
                <a:lnTo>
                  <a:pt x="180434" y="1249787"/>
                </a:lnTo>
                <a:lnTo>
                  <a:pt x="212838" y="1229164"/>
                </a:lnTo>
                <a:lnTo>
                  <a:pt x="246716" y="1211596"/>
                </a:lnTo>
                <a:lnTo>
                  <a:pt x="282066" y="1197084"/>
                </a:lnTo>
                <a:lnTo>
                  <a:pt x="318889" y="1181808"/>
                </a:lnTo>
                <a:lnTo>
                  <a:pt x="394009" y="1155074"/>
                </a:lnTo>
                <a:lnTo>
                  <a:pt x="473547" y="1126813"/>
                </a:lnTo>
                <a:lnTo>
                  <a:pt x="492695" y="1118411"/>
                </a:lnTo>
                <a:lnTo>
                  <a:pt x="508897" y="1111537"/>
                </a:lnTo>
                <a:lnTo>
                  <a:pt x="524363" y="1103899"/>
                </a:lnTo>
                <a:lnTo>
                  <a:pt x="537619" y="1095497"/>
                </a:lnTo>
                <a:lnTo>
                  <a:pt x="547930" y="1086331"/>
                </a:lnTo>
                <a:lnTo>
                  <a:pt x="558240" y="1076402"/>
                </a:lnTo>
                <a:lnTo>
                  <a:pt x="565605" y="1067236"/>
                </a:lnTo>
                <a:lnTo>
                  <a:pt x="572233" y="1056543"/>
                </a:lnTo>
                <a:lnTo>
                  <a:pt x="578861" y="1044322"/>
                </a:lnTo>
                <a:lnTo>
                  <a:pt x="582543" y="1032101"/>
                </a:lnTo>
                <a:lnTo>
                  <a:pt x="585489" y="1018352"/>
                </a:lnTo>
                <a:lnTo>
                  <a:pt x="586962" y="1003840"/>
                </a:lnTo>
                <a:lnTo>
                  <a:pt x="588435" y="987800"/>
                </a:lnTo>
                <a:lnTo>
                  <a:pt x="588435" y="970232"/>
                </a:lnTo>
                <a:lnTo>
                  <a:pt x="585548" y="944281"/>
                </a:lnTo>
                <a:lnTo>
                  <a:pt x="569488" y="928854"/>
                </a:lnTo>
                <a:lnTo>
                  <a:pt x="551094" y="909712"/>
                </a:lnTo>
                <a:lnTo>
                  <a:pt x="535642" y="888273"/>
                </a:lnTo>
                <a:lnTo>
                  <a:pt x="520191" y="865304"/>
                </a:lnTo>
                <a:lnTo>
                  <a:pt x="505476" y="842334"/>
                </a:lnTo>
                <a:lnTo>
                  <a:pt x="493703" y="817832"/>
                </a:lnTo>
                <a:lnTo>
                  <a:pt x="481931" y="791800"/>
                </a:lnTo>
                <a:lnTo>
                  <a:pt x="473102" y="765002"/>
                </a:lnTo>
                <a:lnTo>
                  <a:pt x="464272" y="737438"/>
                </a:lnTo>
                <a:lnTo>
                  <a:pt x="459858" y="737438"/>
                </a:lnTo>
                <a:lnTo>
                  <a:pt x="451029" y="736672"/>
                </a:lnTo>
                <a:lnTo>
                  <a:pt x="442199" y="733609"/>
                </a:lnTo>
                <a:lnTo>
                  <a:pt x="435577" y="731312"/>
                </a:lnTo>
                <a:lnTo>
                  <a:pt x="430427" y="725953"/>
                </a:lnTo>
                <a:lnTo>
                  <a:pt x="425276" y="720593"/>
                </a:lnTo>
                <a:lnTo>
                  <a:pt x="419390" y="714468"/>
                </a:lnTo>
                <a:lnTo>
                  <a:pt x="410561" y="699920"/>
                </a:lnTo>
                <a:lnTo>
                  <a:pt x="401732" y="682310"/>
                </a:lnTo>
                <a:lnTo>
                  <a:pt x="393638" y="663168"/>
                </a:lnTo>
                <a:lnTo>
                  <a:pt x="386281" y="643261"/>
                </a:lnTo>
                <a:lnTo>
                  <a:pt x="379659" y="622588"/>
                </a:lnTo>
                <a:lnTo>
                  <a:pt x="374508" y="602681"/>
                </a:lnTo>
                <a:lnTo>
                  <a:pt x="370094" y="575117"/>
                </a:lnTo>
                <a:lnTo>
                  <a:pt x="367886" y="562867"/>
                </a:lnTo>
                <a:lnTo>
                  <a:pt x="367886" y="552147"/>
                </a:lnTo>
                <a:lnTo>
                  <a:pt x="369358" y="536068"/>
                </a:lnTo>
                <a:lnTo>
                  <a:pt x="371565" y="529177"/>
                </a:lnTo>
                <a:lnTo>
                  <a:pt x="374508" y="521521"/>
                </a:lnTo>
                <a:lnTo>
                  <a:pt x="383337" y="509270"/>
                </a:lnTo>
                <a:lnTo>
                  <a:pt x="393638" y="499316"/>
                </a:lnTo>
                <a:lnTo>
                  <a:pt x="401732" y="495488"/>
                </a:lnTo>
                <a:lnTo>
                  <a:pt x="409351" y="493789"/>
                </a:lnTo>
                <a:lnTo>
                  <a:pt x="409089" y="493008"/>
                </a:lnTo>
                <a:lnTo>
                  <a:pt x="395845" y="436358"/>
                </a:lnTo>
                <a:lnTo>
                  <a:pt x="389223" y="406502"/>
                </a:lnTo>
                <a:lnTo>
                  <a:pt x="382601" y="373584"/>
                </a:lnTo>
                <a:lnTo>
                  <a:pt x="378922" y="348321"/>
                </a:lnTo>
                <a:lnTo>
                  <a:pt x="375979" y="325355"/>
                </a:lnTo>
                <a:lnTo>
                  <a:pt x="375243" y="303154"/>
                </a:lnTo>
                <a:lnTo>
                  <a:pt x="375243" y="281719"/>
                </a:lnTo>
                <a:lnTo>
                  <a:pt x="375979" y="262580"/>
                </a:lnTo>
                <a:lnTo>
                  <a:pt x="378922" y="244973"/>
                </a:lnTo>
                <a:lnTo>
                  <a:pt x="381129" y="228897"/>
                </a:lnTo>
                <a:lnTo>
                  <a:pt x="387016" y="212820"/>
                </a:lnTo>
                <a:lnTo>
                  <a:pt x="392166" y="199041"/>
                </a:lnTo>
                <a:lnTo>
                  <a:pt x="397316" y="186026"/>
                </a:lnTo>
                <a:lnTo>
                  <a:pt x="403938" y="174543"/>
                </a:lnTo>
                <a:lnTo>
                  <a:pt x="409825" y="163826"/>
                </a:lnTo>
                <a:lnTo>
                  <a:pt x="417918" y="153108"/>
                </a:lnTo>
                <a:lnTo>
                  <a:pt x="426012" y="145453"/>
                </a:lnTo>
                <a:lnTo>
                  <a:pt x="434841" y="137032"/>
                </a:lnTo>
                <a:lnTo>
                  <a:pt x="442934" y="130142"/>
                </a:lnTo>
                <a:lnTo>
                  <a:pt x="460593" y="117893"/>
                </a:lnTo>
                <a:lnTo>
                  <a:pt x="477516" y="108707"/>
                </a:lnTo>
                <a:lnTo>
                  <a:pt x="494438" y="101817"/>
                </a:lnTo>
                <a:lnTo>
                  <a:pt x="509890" y="96458"/>
                </a:lnTo>
                <a:lnTo>
                  <a:pt x="534906" y="91099"/>
                </a:lnTo>
                <a:lnTo>
                  <a:pt x="542999" y="88037"/>
                </a:lnTo>
                <a:lnTo>
                  <a:pt x="546678" y="87272"/>
                </a:lnTo>
                <a:lnTo>
                  <a:pt x="567280" y="70430"/>
                </a:lnTo>
                <a:lnTo>
                  <a:pt x="588617" y="55884"/>
                </a:lnTo>
                <a:lnTo>
                  <a:pt x="610690" y="42105"/>
                </a:lnTo>
                <a:lnTo>
                  <a:pt x="633499" y="31387"/>
                </a:lnTo>
                <a:lnTo>
                  <a:pt x="658515" y="22201"/>
                </a:lnTo>
                <a:lnTo>
                  <a:pt x="683532" y="13780"/>
                </a:lnTo>
                <a:lnTo>
                  <a:pt x="709284" y="6890"/>
                </a:lnTo>
                <a:lnTo>
                  <a:pt x="734300" y="30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rgbClr val="3D3F41"/>
              </a:solidFill>
            </a:endParaRPr>
          </a:p>
        </p:txBody>
      </p:sp>
      <p:sp>
        <p:nvSpPr>
          <p:cNvPr id="34" name="MH_Other_4"/>
          <p:cNvSpPr/>
          <p:nvPr>
            <p:custDataLst>
              <p:tags r:id="rId2"/>
            </p:custDataLst>
          </p:nvPr>
        </p:nvSpPr>
        <p:spPr bwMode="auto">
          <a:xfrm>
            <a:off x="1523629" y="2190995"/>
            <a:ext cx="1458913" cy="1524000"/>
          </a:xfrm>
          <a:custGeom>
            <a:avLst/>
            <a:gdLst>
              <a:gd name="connsiteX0" fmla="*/ 614715 w 1564252"/>
              <a:gd name="connsiteY0" fmla="*/ 936068 h 1633186"/>
              <a:gd name="connsiteX1" fmla="*/ 617758 w 1564252"/>
              <a:gd name="connsiteY1" fmla="*/ 947381 h 1633186"/>
              <a:gd name="connsiteX2" fmla="*/ 617758 w 1564252"/>
              <a:gd name="connsiteY2" fmla="*/ 963454 h 1633186"/>
              <a:gd name="connsiteX3" fmla="*/ 616287 w 1564252"/>
              <a:gd name="connsiteY3" fmla="*/ 979528 h 1633186"/>
              <a:gd name="connsiteX4" fmla="*/ 614817 w 1564252"/>
              <a:gd name="connsiteY4" fmla="*/ 994836 h 1633186"/>
              <a:gd name="connsiteX5" fmla="*/ 611139 w 1564252"/>
              <a:gd name="connsiteY5" fmla="*/ 1009379 h 1633186"/>
              <a:gd name="connsiteX6" fmla="*/ 607462 w 1564252"/>
              <a:gd name="connsiteY6" fmla="*/ 1021625 h 1633186"/>
              <a:gd name="connsiteX7" fmla="*/ 601579 w 1564252"/>
              <a:gd name="connsiteY7" fmla="*/ 1033872 h 1633186"/>
              <a:gd name="connsiteX8" fmla="*/ 595695 w 1564252"/>
              <a:gd name="connsiteY8" fmla="*/ 1046119 h 1633186"/>
              <a:gd name="connsiteX9" fmla="*/ 587606 w 1564252"/>
              <a:gd name="connsiteY9" fmla="*/ 1056834 h 1633186"/>
              <a:gd name="connsiteX10" fmla="*/ 579516 w 1564252"/>
              <a:gd name="connsiteY10" fmla="*/ 1066019 h 1633186"/>
              <a:gd name="connsiteX11" fmla="*/ 569220 w 1564252"/>
              <a:gd name="connsiteY11" fmla="*/ 1075969 h 1633186"/>
              <a:gd name="connsiteX12" fmla="*/ 558924 w 1564252"/>
              <a:gd name="connsiteY12" fmla="*/ 1085154 h 1633186"/>
              <a:gd name="connsiteX13" fmla="*/ 545686 w 1564252"/>
              <a:gd name="connsiteY13" fmla="*/ 1093574 h 1633186"/>
              <a:gd name="connsiteX14" fmla="*/ 533184 w 1564252"/>
              <a:gd name="connsiteY14" fmla="*/ 1101228 h 1633186"/>
              <a:gd name="connsiteX15" fmla="*/ 517740 w 1564252"/>
              <a:gd name="connsiteY15" fmla="*/ 1109647 h 1633186"/>
              <a:gd name="connsiteX16" fmla="*/ 483911 w 1564252"/>
              <a:gd name="connsiteY16" fmla="*/ 1123425 h 1633186"/>
              <a:gd name="connsiteX17" fmla="*/ 406691 w 1564252"/>
              <a:gd name="connsiteY17" fmla="*/ 1150214 h 1633186"/>
              <a:gd name="connsiteX18" fmla="*/ 405955 w 1564252"/>
              <a:gd name="connsiteY18" fmla="*/ 1151745 h 1633186"/>
              <a:gd name="connsiteX19" fmla="*/ 421399 w 1564252"/>
              <a:gd name="connsiteY19" fmla="*/ 1163991 h 1633186"/>
              <a:gd name="connsiteX20" fmla="*/ 438314 w 1564252"/>
              <a:gd name="connsiteY20" fmla="*/ 1176238 h 1633186"/>
              <a:gd name="connsiteX21" fmla="*/ 455964 w 1564252"/>
              <a:gd name="connsiteY21" fmla="*/ 1187719 h 1633186"/>
              <a:gd name="connsiteX22" fmla="*/ 474350 w 1564252"/>
              <a:gd name="connsiteY22" fmla="*/ 1199200 h 1633186"/>
              <a:gd name="connsiteX23" fmla="*/ 494207 w 1564252"/>
              <a:gd name="connsiteY23" fmla="*/ 1209916 h 1633186"/>
              <a:gd name="connsiteX24" fmla="*/ 513328 w 1564252"/>
              <a:gd name="connsiteY24" fmla="*/ 1219101 h 1633186"/>
              <a:gd name="connsiteX25" fmla="*/ 533184 w 1564252"/>
              <a:gd name="connsiteY25" fmla="*/ 1227520 h 1633186"/>
              <a:gd name="connsiteX26" fmla="*/ 555247 w 1564252"/>
              <a:gd name="connsiteY26" fmla="*/ 1236705 h 1633186"/>
              <a:gd name="connsiteX27" fmla="*/ 597902 w 1564252"/>
              <a:gd name="connsiteY27" fmla="*/ 1250482 h 1633186"/>
              <a:gd name="connsiteX28" fmla="*/ 642027 w 1564252"/>
              <a:gd name="connsiteY28" fmla="*/ 1262729 h 1633186"/>
              <a:gd name="connsiteX29" fmla="*/ 687624 w 1564252"/>
              <a:gd name="connsiteY29" fmla="*/ 1271914 h 1633186"/>
              <a:gd name="connsiteX30" fmla="*/ 734691 w 1564252"/>
              <a:gd name="connsiteY30" fmla="*/ 1277272 h 1633186"/>
              <a:gd name="connsiteX31" fmla="*/ 781023 w 1564252"/>
              <a:gd name="connsiteY31" fmla="*/ 1280333 h 1633186"/>
              <a:gd name="connsiteX32" fmla="*/ 826619 w 1564252"/>
              <a:gd name="connsiteY32" fmla="*/ 1280333 h 1633186"/>
              <a:gd name="connsiteX33" fmla="*/ 872216 w 1564252"/>
              <a:gd name="connsiteY33" fmla="*/ 1277272 h 1633186"/>
              <a:gd name="connsiteX34" fmla="*/ 895750 w 1564252"/>
              <a:gd name="connsiteY34" fmla="*/ 1274975 h 1633186"/>
              <a:gd name="connsiteX35" fmla="*/ 917812 w 1564252"/>
              <a:gd name="connsiteY35" fmla="*/ 1270383 h 1633186"/>
              <a:gd name="connsiteX36" fmla="*/ 938404 w 1564252"/>
              <a:gd name="connsiteY36" fmla="*/ 1266556 h 1633186"/>
              <a:gd name="connsiteX37" fmla="*/ 960467 w 1564252"/>
              <a:gd name="connsiteY37" fmla="*/ 1261198 h 1633186"/>
              <a:gd name="connsiteX38" fmla="*/ 981794 w 1564252"/>
              <a:gd name="connsiteY38" fmla="*/ 1255840 h 1633186"/>
              <a:gd name="connsiteX39" fmla="*/ 1000916 w 1564252"/>
              <a:gd name="connsiteY39" fmla="*/ 1248952 h 1633186"/>
              <a:gd name="connsiteX40" fmla="*/ 1021507 w 1564252"/>
              <a:gd name="connsiteY40" fmla="*/ 1240532 h 1633186"/>
              <a:gd name="connsiteX41" fmla="*/ 1039893 w 1564252"/>
              <a:gd name="connsiteY41" fmla="*/ 1232878 h 1633186"/>
              <a:gd name="connsiteX42" fmla="*/ 1058279 w 1564252"/>
              <a:gd name="connsiteY42" fmla="*/ 1222928 h 1633186"/>
              <a:gd name="connsiteX43" fmla="*/ 1076664 w 1564252"/>
              <a:gd name="connsiteY43" fmla="*/ 1212212 h 1633186"/>
              <a:gd name="connsiteX44" fmla="*/ 1095786 w 1564252"/>
              <a:gd name="connsiteY44" fmla="*/ 1197669 h 1633186"/>
              <a:gd name="connsiteX45" fmla="*/ 1115642 w 1564252"/>
              <a:gd name="connsiteY45" fmla="*/ 1182361 h 1633186"/>
              <a:gd name="connsiteX46" fmla="*/ 1154620 w 1564252"/>
              <a:gd name="connsiteY46" fmla="*/ 1150214 h 1633186"/>
              <a:gd name="connsiteX47" fmla="*/ 1116377 w 1564252"/>
              <a:gd name="connsiteY47" fmla="*/ 1136437 h 1633186"/>
              <a:gd name="connsiteX48" fmla="*/ 1077400 w 1564252"/>
              <a:gd name="connsiteY48" fmla="*/ 1123425 h 1633186"/>
              <a:gd name="connsiteX49" fmla="*/ 1063427 w 1564252"/>
              <a:gd name="connsiteY49" fmla="*/ 1118067 h 1633186"/>
              <a:gd name="connsiteX50" fmla="*/ 1050189 w 1564252"/>
              <a:gd name="connsiteY50" fmla="*/ 1111178 h 1633186"/>
              <a:gd name="connsiteX51" fmla="*/ 1037687 w 1564252"/>
              <a:gd name="connsiteY51" fmla="*/ 1104289 h 1633186"/>
              <a:gd name="connsiteX52" fmla="*/ 1025920 w 1564252"/>
              <a:gd name="connsiteY52" fmla="*/ 1095870 h 1633186"/>
              <a:gd name="connsiteX53" fmla="*/ 1015624 w 1564252"/>
              <a:gd name="connsiteY53" fmla="*/ 1088216 h 1633186"/>
              <a:gd name="connsiteX54" fmla="*/ 1004593 w 1564252"/>
              <a:gd name="connsiteY54" fmla="*/ 1078266 h 1633186"/>
              <a:gd name="connsiteX55" fmla="*/ 995768 w 1564252"/>
              <a:gd name="connsiteY55" fmla="*/ 1069081 h 1633186"/>
              <a:gd name="connsiteX56" fmla="*/ 986942 w 1564252"/>
              <a:gd name="connsiteY56" fmla="*/ 1058365 h 1633186"/>
              <a:gd name="connsiteX57" fmla="*/ 978853 w 1564252"/>
              <a:gd name="connsiteY57" fmla="*/ 1047649 h 1633186"/>
              <a:gd name="connsiteX58" fmla="*/ 972234 w 1564252"/>
              <a:gd name="connsiteY58" fmla="*/ 1035403 h 1633186"/>
              <a:gd name="connsiteX59" fmla="*/ 965615 w 1564252"/>
              <a:gd name="connsiteY59" fmla="*/ 1023156 h 1633186"/>
              <a:gd name="connsiteX60" fmla="*/ 960467 w 1564252"/>
              <a:gd name="connsiteY60" fmla="*/ 1009379 h 1633186"/>
              <a:gd name="connsiteX61" fmla="*/ 956790 w 1564252"/>
              <a:gd name="connsiteY61" fmla="*/ 995602 h 1633186"/>
              <a:gd name="connsiteX62" fmla="*/ 953113 w 1564252"/>
              <a:gd name="connsiteY62" fmla="*/ 982590 h 1633186"/>
              <a:gd name="connsiteX63" fmla="*/ 948700 w 1564252"/>
              <a:gd name="connsiteY63" fmla="*/ 966516 h 1633186"/>
              <a:gd name="connsiteX64" fmla="*/ 947965 w 1564252"/>
              <a:gd name="connsiteY64" fmla="*/ 951208 h 1633186"/>
              <a:gd name="connsiteX65" fmla="*/ 945327 w 1564252"/>
              <a:gd name="connsiteY65" fmla="*/ 940685 h 1633186"/>
              <a:gd name="connsiteX66" fmla="*/ 935167 w 1564252"/>
              <a:gd name="connsiteY66" fmla="*/ 948040 h 1633186"/>
              <a:gd name="connsiteX67" fmla="*/ 918245 w 1564252"/>
              <a:gd name="connsiteY67" fmla="*/ 958760 h 1633186"/>
              <a:gd name="connsiteX68" fmla="*/ 899850 w 1564252"/>
              <a:gd name="connsiteY68" fmla="*/ 967948 h 1633186"/>
              <a:gd name="connsiteX69" fmla="*/ 875570 w 1564252"/>
              <a:gd name="connsiteY69" fmla="*/ 979433 h 1633186"/>
              <a:gd name="connsiteX70" fmla="*/ 862326 w 1564252"/>
              <a:gd name="connsiteY70" fmla="*/ 984792 h 1633186"/>
              <a:gd name="connsiteX71" fmla="*/ 849082 w 1564252"/>
              <a:gd name="connsiteY71" fmla="*/ 987089 h 1633186"/>
              <a:gd name="connsiteX72" fmla="*/ 835102 w 1564252"/>
              <a:gd name="connsiteY72" fmla="*/ 990152 h 1633186"/>
              <a:gd name="connsiteX73" fmla="*/ 820387 w 1564252"/>
              <a:gd name="connsiteY73" fmla="*/ 992449 h 1633186"/>
              <a:gd name="connsiteX74" fmla="*/ 806407 w 1564252"/>
              <a:gd name="connsiteY74" fmla="*/ 993980 h 1633186"/>
              <a:gd name="connsiteX75" fmla="*/ 790956 w 1564252"/>
              <a:gd name="connsiteY75" fmla="*/ 993980 h 1633186"/>
              <a:gd name="connsiteX76" fmla="*/ 774033 w 1564252"/>
              <a:gd name="connsiteY76" fmla="*/ 993980 h 1633186"/>
              <a:gd name="connsiteX77" fmla="*/ 755639 w 1564252"/>
              <a:gd name="connsiteY77" fmla="*/ 990918 h 1633186"/>
              <a:gd name="connsiteX78" fmla="*/ 728415 w 1564252"/>
              <a:gd name="connsiteY78" fmla="*/ 987089 h 1633186"/>
              <a:gd name="connsiteX79" fmla="*/ 702663 w 1564252"/>
              <a:gd name="connsiteY79" fmla="*/ 980198 h 1633186"/>
              <a:gd name="connsiteX80" fmla="*/ 677647 w 1564252"/>
              <a:gd name="connsiteY80" fmla="*/ 971010 h 1633186"/>
              <a:gd name="connsiteX81" fmla="*/ 652630 w 1564252"/>
              <a:gd name="connsiteY81" fmla="*/ 960291 h 1633186"/>
              <a:gd name="connsiteX82" fmla="*/ 630557 w 1564252"/>
              <a:gd name="connsiteY82" fmla="*/ 946509 h 1633186"/>
              <a:gd name="connsiteX83" fmla="*/ 601637 w 1564252"/>
              <a:gd name="connsiteY83" fmla="*/ 211172 h 1633186"/>
              <a:gd name="connsiteX84" fmla="*/ 583954 w 1564252"/>
              <a:gd name="connsiteY84" fmla="*/ 229535 h 1633186"/>
              <a:gd name="connsiteX85" fmla="*/ 567009 w 1564252"/>
              <a:gd name="connsiteY85" fmla="*/ 251723 h 1633186"/>
              <a:gd name="connsiteX86" fmla="*/ 552274 w 1564252"/>
              <a:gd name="connsiteY86" fmla="*/ 273146 h 1633186"/>
              <a:gd name="connsiteX87" fmla="*/ 539749 w 1564252"/>
              <a:gd name="connsiteY87" fmla="*/ 294570 h 1633186"/>
              <a:gd name="connsiteX88" fmla="*/ 527961 w 1564252"/>
              <a:gd name="connsiteY88" fmla="*/ 319053 h 1633186"/>
              <a:gd name="connsiteX89" fmla="*/ 518384 w 1564252"/>
              <a:gd name="connsiteY89" fmla="*/ 342007 h 1633186"/>
              <a:gd name="connsiteX90" fmla="*/ 511016 w 1564252"/>
              <a:gd name="connsiteY90" fmla="*/ 368021 h 1633186"/>
              <a:gd name="connsiteX91" fmla="*/ 504385 w 1564252"/>
              <a:gd name="connsiteY91" fmla="*/ 391739 h 1633186"/>
              <a:gd name="connsiteX92" fmla="*/ 499228 w 1564252"/>
              <a:gd name="connsiteY92" fmla="*/ 417753 h 1633186"/>
              <a:gd name="connsiteX93" fmla="*/ 494808 w 1564252"/>
              <a:gd name="connsiteY93" fmla="*/ 443767 h 1633186"/>
              <a:gd name="connsiteX94" fmla="*/ 494071 w 1564252"/>
              <a:gd name="connsiteY94" fmla="*/ 470546 h 1633186"/>
              <a:gd name="connsiteX95" fmla="*/ 492597 w 1564252"/>
              <a:gd name="connsiteY95" fmla="*/ 497325 h 1633186"/>
              <a:gd name="connsiteX96" fmla="*/ 491124 w 1564252"/>
              <a:gd name="connsiteY96" fmla="*/ 523339 h 1633186"/>
              <a:gd name="connsiteX97" fmla="*/ 492597 w 1564252"/>
              <a:gd name="connsiteY97" fmla="*/ 550118 h 1633186"/>
              <a:gd name="connsiteX98" fmla="*/ 496281 w 1564252"/>
              <a:gd name="connsiteY98" fmla="*/ 602911 h 1633186"/>
              <a:gd name="connsiteX99" fmla="*/ 499228 w 1564252"/>
              <a:gd name="connsiteY99" fmla="*/ 625864 h 1633186"/>
              <a:gd name="connsiteX100" fmla="*/ 504385 w 1564252"/>
              <a:gd name="connsiteY100" fmla="*/ 650348 h 1633186"/>
              <a:gd name="connsiteX101" fmla="*/ 511753 w 1564252"/>
              <a:gd name="connsiteY101" fmla="*/ 676362 h 1633186"/>
              <a:gd name="connsiteX102" fmla="*/ 521331 w 1564252"/>
              <a:gd name="connsiteY102" fmla="*/ 703141 h 1633186"/>
              <a:gd name="connsiteX103" fmla="*/ 540486 w 1564252"/>
              <a:gd name="connsiteY103" fmla="*/ 757464 h 1633186"/>
              <a:gd name="connsiteX104" fmla="*/ 562589 w 1564252"/>
              <a:gd name="connsiteY104" fmla="*/ 811022 h 1633186"/>
              <a:gd name="connsiteX105" fmla="*/ 583954 w 1564252"/>
              <a:gd name="connsiteY105" fmla="*/ 863815 h 1633186"/>
              <a:gd name="connsiteX106" fmla="*/ 586624 w 1564252"/>
              <a:gd name="connsiteY106" fmla="*/ 872686 h 1633186"/>
              <a:gd name="connsiteX107" fmla="*/ 589354 w 1564252"/>
              <a:gd name="connsiteY107" fmla="*/ 876068 h 1633186"/>
              <a:gd name="connsiteX108" fmla="*/ 607748 w 1564252"/>
              <a:gd name="connsiteY108" fmla="*/ 892147 h 1633186"/>
              <a:gd name="connsiteX109" fmla="*/ 625407 w 1564252"/>
              <a:gd name="connsiteY109" fmla="*/ 908992 h 1633186"/>
              <a:gd name="connsiteX110" fmla="*/ 645273 w 1564252"/>
              <a:gd name="connsiteY110" fmla="*/ 922008 h 1633186"/>
              <a:gd name="connsiteX111" fmla="*/ 665874 w 1564252"/>
              <a:gd name="connsiteY111" fmla="*/ 932727 h 1633186"/>
              <a:gd name="connsiteX112" fmla="*/ 687947 w 1564252"/>
              <a:gd name="connsiteY112" fmla="*/ 944212 h 1633186"/>
              <a:gd name="connsiteX113" fmla="*/ 710021 w 1564252"/>
              <a:gd name="connsiteY113" fmla="*/ 951869 h 1633186"/>
              <a:gd name="connsiteX114" fmla="*/ 735037 w 1564252"/>
              <a:gd name="connsiteY114" fmla="*/ 958760 h 1633186"/>
              <a:gd name="connsiteX115" fmla="*/ 759317 w 1564252"/>
              <a:gd name="connsiteY115" fmla="*/ 962588 h 1633186"/>
              <a:gd name="connsiteX116" fmla="*/ 775504 w 1564252"/>
              <a:gd name="connsiteY116" fmla="*/ 964119 h 1633186"/>
              <a:gd name="connsiteX117" fmla="*/ 790956 w 1564252"/>
              <a:gd name="connsiteY117" fmla="*/ 964119 h 1633186"/>
              <a:gd name="connsiteX118" fmla="*/ 818179 w 1564252"/>
              <a:gd name="connsiteY118" fmla="*/ 962588 h 1633186"/>
              <a:gd name="connsiteX119" fmla="*/ 842460 w 1564252"/>
              <a:gd name="connsiteY119" fmla="*/ 958760 h 1633186"/>
              <a:gd name="connsiteX120" fmla="*/ 866005 w 1564252"/>
              <a:gd name="connsiteY120" fmla="*/ 951869 h 1633186"/>
              <a:gd name="connsiteX121" fmla="*/ 888078 w 1564252"/>
              <a:gd name="connsiteY121" fmla="*/ 942681 h 1633186"/>
              <a:gd name="connsiteX122" fmla="*/ 909415 w 1564252"/>
              <a:gd name="connsiteY122" fmla="*/ 930430 h 1633186"/>
              <a:gd name="connsiteX123" fmla="*/ 930017 w 1564252"/>
              <a:gd name="connsiteY123" fmla="*/ 916648 h 1633186"/>
              <a:gd name="connsiteX124" fmla="*/ 948411 w 1564252"/>
              <a:gd name="connsiteY124" fmla="*/ 900569 h 1633186"/>
              <a:gd name="connsiteX125" fmla="*/ 966070 w 1564252"/>
              <a:gd name="connsiteY125" fmla="*/ 881428 h 1633186"/>
              <a:gd name="connsiteX126" fmla="*/ 981534 w 1564252"/>
              <a:gd name="connsiteY126" fmla="*/ 863872 h 1633186"/>
              <a:gd name="connsiteX127" fmla="*/ 989905 w 1564252"/>
              <a:gd name="connsiteY127" fmla="*/ 835506 h 1633186"/>
              <a:gd name="connsiteX128" fmla="*/ 1009797 w 1564252"/>
              <a:gd name="connsiteY128" fmla="*/ 775062 h 1633186"/>
              <a:gd name="connsiteX129" fmla="*/ 1020111 w 1564252"/>
              <a:gd name="connsiteY129" fmla="*/ 742162 h 1633186"/>
              <a:gd name="connsiteX130" fmla="*/ 1028952 w 1564252"/>
              <a:gd name="connsiteY130" fmla="*/ 706967 h 1633186"/>
              <a:gd name="connsiteX131" fmla="*/ 1037057 w 1564252"/>
              <a:gd name="connsiteY131" fmla="*/ 673302 h 1633186"/>
              <a:gd name="connsiteX132" fmla="*/ 1043687 w 1564252"/>
              <a:gd name="connsiteY132" fmla="*/ 639637 h 1633186"/>
              <a:gd name="connsiteX133" fmla="*/ 1047371 w 1564252"/>
              <a:gd name="connsiteY133" fmla="*/ 608267 h 1633186"/>
              <a:gd name="connsiteX134" fmla="*/ 1047371 w 1564252"/>
              <a:gd name="connsiteY134" fmla="*/ 593730 h 1633186"/>
              <a:gd name="connsiteX135" fmla="*/ 1047371 w 1564252"/>
              <a:gd name="connsiteY135" fmla="*/ 578427 h 1633186"/>
              <a:gd name="connsiteX136" fmla="*/ 1045898 w 1564252"/>
              <a:gd name="connsiteY136" fmla="*/ 566185 h 1633186"/>
              <a:gd name="connsiteX137" fmla="*/ 1044424 w 1564252"/>
              <a:gd name="connsiteY137" fmla="*/ 554709 h 1633186"/>
              <a:gd name="connsiteX138" fmla="*/ 1042214 w 1564252"/>
              <a:gd name="connsiteY138" fmla="*/ 542467 h 1633186"/>
              <a:gd name="connsiteX139" fmla="*/ 1038530 w 1564252"/>
              <a:gd name="connsiteY139" fmla="*/ 532520 h 1633186"/>
              <a:gd name="connsiteX140" fmla="*/ 1033373 w 1564252"/>
              <a:gd name="connsiteY140" fmla="*/ 524869 h 1633186"/>
              <a:gd name="connsiteX141" fmla="*/ 1025269 w 1564252"/>
              <a:gd name="connsiteY141" fmla="*/ 517983 h 1633186"/>
              <a:gd name="connsiteX142" fmla="*/ 1017164 w 1564252"/>
              <a:gd name="connsiteY142" fmla="*/ 511097 h 1633186"/>
              <a:gd name="connsiteX143" fmla="*/ 1008323 w 1564252"/>
              <a:gd name="connsiteY143" fmla="*/ 507272 h 1633186"/>
              <a:gd name="connsiteX144" fmla="*/ 977380 w 1564252"/>
              <a:gd name="connsiteY144" fmla="*/ 497325 h 1633186"/>
              <a:gd name="connsiteX145" fmla="*/ 945699 w 1564252"/>
              <a:gd name="connsiteY145" fmla="*/ 485083 h 1633186"/>
              <a:gd name="connsiteX146" fmla="*/ 914756 w 1564252"/>
              <a:gd name="connsiteY146" fmla="*/ 472841 h 1633186"/>
              <a:gd name="connsiteX147" fmla="*/ 884549 w 1564252"/>
              <a:gd name="connsiteY147" fmla="*/ 461365 h 1633186"/>
              <a:gd name="connsiteX148" fmla="*/ 855816 w 1564252"/>
              <a:gd name="connsiteY148" fmla="*/ 446062 h 1633186"/>
              <a:gd name="connsiteX149" fmla="*/ 828556 w 1564252"/>
              <a:gd name="connsiteY149" fmla="*/ 431525 h 1633186"/>
              <a:gd name="connsiteX150" fmla="*/ 801296 w 1564252"/>
              <a:gd name="connsiteY150" fmla="*/ 414693 h 1633186"/>
              <a:gd name="connsiteX151" fmla="*/ 775510 w 1564252"/>
              <a:gd name="connsiteY151" fmla="*/ 397095 h 1633186"/>
              <a:gd name="connsiteX152" fmla="*/ 748987 w 1564252"/>
              <a:gd name="connsiteY152" fmla="*/ 378732 h 1633186"/>
              <a:gd name="connsiteX153" fmla="*/ 724674 w 1564252"/>
              <a:gd name="connsiteY153" fmla="*/ 359604 h 1633186"/>
              <a:gd name="connsiteX154" fmla="*/ 702571 w 1564252"/>
              <a:gd name="connsiteY154" fmla="*/ 338181 h 1633186"/>
              <a:gd name="connsiteX155" fmla="*/ 679732 w 1564252"/>
              <a:gd name="connsiteY155" fmla="*/ 315228 h 1633186"/>
              <a:gd name="connsiteX156" fmla="*/ 657630 w 1564252"/>
              <a:gd name="connsiteY156" fmla="*/ 292274 h 1633186"/>
              <a:gd name="connsiteX157" fmla="*/ 638474 w 1564252"/>
              <a:gd name="connsiteY157" fmla="*/ 266260 h 1633186"/>
              <a:gd name="connsiteX158" fmla="*/ 620055 w 1564252"/>
              <a:gd name="connsiteY158" fmla="*/ 239481 h 1633186"/>
              <a:gd name="connsiteX159" fmla="*/ 713623 w 1564252"/>
              <a:gd name="connsiteY159" fmla="*/ 0 h 1633186"/>
              <a:gd name="connsiteX160" fmla="*/ 745303 w 1564252"/>
              <a:gd name="connsiteY160" fmla="*/ 0 h 1633186"/>
              <a:gd name="connsiteX161" fmla="*/ 776247 w 1564252"/>
              <a:gd name="connsiteY161" fmla="*/ 1530 h 1633186"/>
              <a:gd name="connsiteX162" fmla="*/ 808664 w 1564252"/>
              <a:gd name="connsiteY162" fmla="*/ 5356 h 1633186"/>
              <a:gd name="connsiteX163" fmla="*/ 840344 w 1564252"/>
              <a:gd name="connsiteY163" fmla="*/ 10712 h 1633186"/>
              <a:gd name="connsiteX164" fmla="*/ 872761 w 1564252"/>
              <a:gd name="connsiteY164" fmla="*/ 17598 h 1633186"/>
              <a:gd name="connsiteX165" fmla="*/ 904441 w 1564252"/>
              <a:gd name="connsiteY165" fmla="*/ 26779 h 1633186"/>
              <a:gd name="connsiteX166" fmla="*/ 933911 w 1564252"/>
              <a:gd name="connsiteY166" fmla="*/ 36726 h 1633186"/>
              <a:gd name="connsiteX167" fmla="*/ 964118 w 1564252"/>
              <a:gd name="connsiteY167" fmla="*/ 48202 h 1633186"/>
              <a:gd name="connsiteX168" fmla="*/ 994325 w 1564252"/>
              <a:gd name="connsiteY168" fmla="*/ 61974 h 1633186"/>
              <a:gd name="connsiteX169" fmla="*/ 1021585 w 1564252"/>
              <a:gd name="connsiteY169" fmla="*/ 77277 h 1633186"/>
              <a:gd name="connsiteX170" fmla="*/ 1047371 w 1564252"/>
              <a:gd name="connsiteY170" fmla="*/ 93344 h 1633186"/>
              <a:gd name="connsiteX171" fmla="*/ 1072421 w 1564252"/>
              <a:gd name="connsiteY171" fmla="*/ 110942 h 1633186"/>
              <a:gd name="connsiteX172" fmla="*/ 1095260 w 1564252"/>
              <a:gd name="connsiteY172" fmla="*/ 130070 h 1633186"/>
              <a:gd name="connsiteX173" fmla="*/ 1107048 w 1564252"/>
              <a:gd name="connsiteY173" fmla="*/ 140781 h 1633186"/>
              <a:gd name="connsiteX174" fmla="*/ 1117363 w 1564252"/>
              <a:gd name="connsiteY174" fmla="*/ 153023 h 1633186"/>
              <a:gd name="connsiteX175" fmla="*/ 1137255 w 1564252"/>
              <a:gd name="connsiteY175" fmla="*/ 175977 h 1633186"/>
              <a:gd name="connsiteX176" fmla="*/ 1154200 w 1564252"/>
              <a:gd name="connsiteY176" fmla="*/ 201225 h 1633186"/>
              <a:gd name="connsiteX177" fmla="*/ 1168198 w 1564252"/>
              <a:gd name="connsiteY177" fmla="*/ 228770 h 1633186"/>
              <a:gd name="connsiteX178" fmla="*/ 1179986 w 1564252"/>
              <a:gd name="connsiteY178" fmla="*/ 255549 h 1633186"/>
              <a:gd name="connsiteX179" fmla="*/ 1190301 w 1564252"/>
              <a:gd name="connsiteY179" fmla="*/ 283858 h 1633186"/>
              <a:gd name="connsiteX180" fmla="*/ 1198405 w 1564252"/>
              <a:gd name="connsiteY180" fmla="*/ 313697 h 1633186"/>
              <a:gd name="connsiteX181" fmla="*/ 1203562 w 1564252"/>
              <a:gd name="connsiteY181" fmla="*/ 343537 h 1633186"/>
              <a:gd name="connsiteX182" fmla="*/ 1207246 w 1564252"/>
              <a:gd name="connsiteY182" fmla="*/ 374142 h 1633186"/>
              <a:gd name="connsiteX183" fmla="*/ 1210193 w 1564252"/>
              <a:gd name="connsiteY183" fmla="*/ 405511 h 1633186"/>
              <a:gd name="connsiteX184" fmla="*/ 1210193 w 1564252"/>
              <a:gd name="connsiteY184" fmla="*/ 436881 h 1633186"/>
              <a:gd name="connsiteX185" fmla="*/ 1210193 w 1564252"/>
              <a:gd name="connsiteY185" fmla="*/ 467486 h 1633186"/>
              <a:gd name="connsiteX186" fmla="*/ 1208720 w 1564252"/>
              <a:gd name="connsiteY186" fmla="*/ 498855 h 1633186"/>
              <a:gd name="connsiteX187" fmla="*/ 1205036 w 1564252"/>
              <a:gd name="connsiteY187" fmla="*/ 530225 h 1633186"/>
              <a:gd name="connsiteX188" fmla="*/ 1201352 w 1564252"/>
              <a:gd name="connsiteY188" fmla="*/ 560830 h 1633186"/>
              <a:gd name="connsiteX189" fmla="*/ 1196932 w 1564252"/>
              <a:gd name="connsiteY189" fmla="*/ 590669 h 1633186"/>
              <a:gd name="connsiteX190" fmla="*/ 1186617 w 1564252"/>
              <a:gd name="connsiteY190" fmla="*/ 655704 h 1633186"/>
              <a:gd name="connsiteX191" fmla="*/ 1179986 w 1564252"/>
              <a:gd name="connsiteY191" fmla="*/ 690899 h 1633186"/>
              <a:gd name="connsiteX192" fmla="*/ 1174829 w 1564252"/>
              <a:gd name="connsiteY192" fmla="*/ 726095 h 1633186"/>
              <a:gd name="connsiteX193" fmla="*/ 1171145 w 1564252"/>
              <a:gd name="connsiteY193" fmla="*/ 762820 h 1633186"/>
              <a:gd name="connsiteX194" fmla="*/ 1168198 w 1564252"/>
              <a:gd name="connsiteY194" fmla="*/ 798015 h 1633186"/>
              <a:gd name="connsiteX195" fmla="*/ 1168198 w 1564252"/>
              <a:gd name="connsiteY195" fmla="*/ 833976 h 1633186"/>
              <a:gd name="connsiteX196" fmla="*/ 1169672 w 1564252"/>
              <a:gd name="connsiteY196" fmla="*/ 869171 h 1633186"/>
              <a:gd name="connsiteX197" fmla="*/ 1171145 w 1564252"/>
              <a:gd name="connsiteY197" fmla="*/ 886004 h 1633186"/>
              <a:gd name="connsiteX198" fmla="*/ 1173356 w 1564252"/>
              <a:gd name="connsiteY198" fmla="*/ 903601 h 1633186"/>
              <a:gd name="connsiteX199" fmla="*/ 1177776 w 1564252"/>
              <a:gd name="connsiteY199" fmla="*/ 919669 h 1633186"/>
              <a:gd name="connsiteX200" fmla="*/ 1181460 w 1564252"/>
              <a:gd name="connsiteY200" fmla="*/ 935736 h 1633186"/>
              <a:gd name="connsiteX201" fmla="*/ 1186617 w 1564252"/>
              <a:gd name="connsiteY201" fmla="*/ 950273 h 1633186"/>
              <a:gd name="connsiteX202" fmla="*/ 1191774 w 1564252"/>
              <a:gd name="connsiteY202" fmla="*/ 965576 h 1633186"/>
              <a:gd name="connsiteX203" fmla="*/ 1199879 w 1564252"/>
              <a:gd name="connsiteY203" fmla="*/ 980113 h 1633186"/>
              <a:gd name="connsiteX204" fmla="*/ 1207246 w 1564252"/>
              <a:gd name="connsiteY204" fmla="*/ 993885 h 1633186"/>
              <a:gd name="connsiteX205" fmla="*/ 1216824 w 1564252"/>
              <a:gd name="connsiteY205" fmla="*/ 1007657 h 1633186"/>
              <a:gd name="connsiteX206" fmla="*/ 1227138 w 1564252"/>
              <a:gd name="connsiteY206" fmla="*/ 1019899 h 1633186"/>
              <a:gd name="connsiteX207" fmla="*/ 1238926 w 1564252"/>
              <a:gd name="connsiteY207" fmla="*/ 1031376 h 1633186"/>
              <a:gd name="connsiteX208" fmla="*/ 1252188 w 1564252"/>
              <a:gd name="connsiteY208" fmla="*/ 1042852 h 1633186"/>
              <a:gd name="connsiteX209" fmla="*/ 1266186 w 1564252"/>
              <a:gd name="connsiteY209" fmla="*/ 1052034 h 1633186"/>
              <a:gd name="connsiteX210" fmla="*/ 1281658 w 1564252"/>
              <a:gd name="connsiteY210" fmla="*/ 1061215 h 1633186"/>
              <a:gd name="connsiteX211" fmla="*/ 1298603 w 1564252"/>
              <a:gd name="connsiteY211" fmla="*/ 1069631 h 1633186"/>
              <a:gd name="connsiteX212" fmla="*/ 1317022 w 1564252"/>
              <a:gd name="connsiteY212" fmla="*/ 1076517 h 1633186"/>
              <a:gd name="connsiteX213" fmla="*/ 1298603 w 1564252"/>
              <a:gd name="connsiteY213" fmla="*/ 1081873 h 1633186"/>
              <a:gd name="connsiteX214" fmla="*/ 1281658 w 1564252"/>
              <a:gd name="connsiteY214" fmla="*/ 1083403 h 1633186"/>
              <a:gd name="connsiteX215" fmla="*/ 1266186 w 1564252"/>
              <a:gd name="connsiteY215" fmla="*/ 1083403 h 1633186"/>
              <a:gd name="connsiteX216" fmla="*/ 1252188 w 1564252"/>
              <a:gd name="connsiteY216" fmla="*/ 1081873 h 1633186"/>
              <a:gd name="connsiteX217" fmla="*/ 1238926 w 1564252"/>
              <a:gd name="connsiteY217" fmla="*/ 1078048 h 1633186"/>
              <a:gd name="connsiteX218" fmla="*/ 1227138 w 1564252"/>
              <a:gd name="connsiteY218" fmla="*/ 1074987 h 1633186"/>
              <a:gd name="connsiteX219" fmla="*/ 1210193 w 1564252"/>
              <a:gd name="connsiteY219" fmla="*/ 1066571 h 1633186"/>
              <a:gd name="connsiteX220" fmla="*/ 1213877 w 1564252"/>
              <a:gd name="connsiteY220" fmla="*/ 1071927 h 1633186"/>
              <a:gd name="connsiteX221" fmla="*/ 1219034 w 1564252"/>
              <a:gd name="connsiteY221" fmla="*/ 1078048 h 1633186"/>
              <a:gd name="connsiteX222" fmla="*/ 1232296 w 1564252"/>
              <a:gd name="connsiteY222" fmla="*/ 1088759 h 1633186"/>
              <a:gd name="connsiteX223" fmla="*/ 1246294 w 1564252"/>
              <a:gd name="connsiteY223" fmla="*/ 1096410 h 1633186"/>
              <a:gd name="connsiteX224" fmla="*/ 1262503 w 1564252"/>
              <a:gd name="connsiteY224" fmla="*/ 1103296 h 1633186"/>
              <a:gd name="connsiteX225" fmla="*/ 1279448 w 1564252"/>
              <a:gd name="connsiteY225" fmla="*/ 1108652 h 1633186"/>
              <a:gd name="connsiteX226" fmla="*/ 1296393 w 1564252"/>
              <a:gd name="connsiteY226" fmla="*/ 1113243 h 1633186"/>
              <a:gd name="connsiteX227" fmla="*/ 1311865 w 1564252"/>
              <a:gd name="connsiteY227" fmla="*/ 1114008 h 1633186"/>
              <a:gd name="connsiteX228" fmla="*/ 1325863 w 1564252"/>
              <a:gd name="connsiteY228" fmla="*/ 1115538 h 1633186"/>
              <a:gd name="connsiteX229" fmla="*/ 1308918 w 1564252"/>
              <a:gd name="connsiteY229" fmla="*/ 1120894 h 1633186"/>
              <a:gd name="connsiteX230" fmla="*/ 1291236 w 1564252"/>
              <a:gd name="connsiteY230" fmla="*/ 1126250 h 1633186"/>
              <a:gd name="connsiteX231" fmla="*/ 1269870 w 1564252"/>
              <a:gd name="connsiteY231" fmla="*/ 1130075 h 1633186"/>
              <a:gd name="connsiteX232" fmla="*/ 1247768 w 1564252"/>
              <a:gd name="connsiteY232" fmla="*/ 1133136 h 1633186"/>
              <a:gd name="connsiteX233" fmla="*/ 1224191 w 1564252"/>
              <a:gd name="connsiteY233" fmla="*/ 1134666 h 1633186"/>
              <a:gd name="connsiteX234" fmla="*/ 1208350 w 1564252"/>
              <a:gd name="connsiteY234" fmla="*/ 1134666 h 1633186"/>
              <a:gd name="connsiteX235" fmla="*/ 1244342 w 1564252"/>
              <a:gd name="connsiteY235" fmla="*/ 1147152 h 1633186"/>
              <a:gd name="connsiteX236" fmla="*/ 1281848 w 1564252"/>
              <a:gd name="connsiteY236" fmla="*/ 1160930 h 1633186"/>
              <a:gd name="connsiteX237" fmla="*/ 1317149 w 1564252"/>
              <a:gd name="connsiteY237" fmla="*/ 1177003 h 1633186"/>
              <a:gd name="connsiteX238" fmla="*/ 1351714 w 1564252"/>
              <a:gd name="connsiteY238" fmla="*/ 1193842 h 1633186"/>
              <a:gd name="connsiteX239" fmla="*/ 1384808 w 1564252"/>
              <a:gd name="connsiteY239" fmla="*/ 1212212 h 1633186"/>
              <a:gd name="connsiteX240" fmla="*/ 1400252 w 1564252"/>
              <a:gd name="connsiteY240" fmla="*/ 1222928 h 1633186"/>
              <a:gd name="connsiteX241" fmla="*/ 1415696 w 1564252"/>
              <a:gd name="connsiteY241" fmla="*/ 1234409 h 1633186"/>
              <a:gd name="connsiteX242" fmla="*/ 1429669 w 1564252"/>
              <a:gd name="connsiteY242" fmla="*/ 1245890 h 1633186"/>
              <a:gd name="connsiteX243" fmla="*/ 1444378 w 1564252"/>
              <a:gd name="connsiteY243" fmla="*/ 1259667 h 1633186"/>
              <a:gd name="connsiteX244" fmla="*/ 1457615 w 1564252"/>
              <a:gd name="connsiteY244" fmla="*/ 1273445 h 1633186"/>
              <a:gd name="connsiteX245" fmla="*/ 1470118 w 1564252"/>
              <a:gd name="connsiteY245" fmla="*/ 1287987 h 1633186"/>
              <a:gd name="connsiteX246" fmla="*/ 1483355 w 1564252"/>
              <a:gd name="connsiteY246" fmla="*/ 1304061 h 1633186"/>
              <a:gd name="connsiteX247" fmla="*/ 1495122 w 1564252"/>
              <a:gd name="connsiteY247" fmla="*/ 1321665 h 1633186"/>
              <a:gd name="connsiteX248" fmla="*/ 1505418 w 1564252"/>
              <a:gd name="connsiteY248" fmla="*/ 1339270 h 1633186"/>
              <a:gd name="connsiteX249" fmla="*/ 1515714 w 1564252"/>
              <a:gd name="connsiteY249" fmla="*/ 1359936 h 1633186"/>
              <a:gd name="connsiteX250" fmla="*/ 1526010 w 1564252"/>
              <a:gd name="connsiteY250" fmla="*/ 1379836 h 1633186"/>
              <a:gd name="connsiteX251" fmla="*/ 1535571 w 1564252"/>
              <a:gd name="connsiteY251" fmla="*/ 1403564 h 1633186"/>
              <a:gd name="connsiteX252" fmla="*/ 1542925 w 1564252"/>
              <a:gd name="connsiteY252" fmla="*/ 1426526 h 1633186"/>
              <a:gd name="connsiteX253" fmla="*/ 1551015 w 1564252"/>
              <a:gd name="connsiteY253" fmla="*/ 1451785 h 1633186"/>
              <a:gd name="connsiteX254" fmla="*/ 1557633 w 1564252"/>
              <a:gd name="connsiteY254" fmla="*/ 1479339 h 1633186"/>
              <a:gd name="connsiteX255" fmla="*/ 1564252 w 1564252"/>
              <a:gd name="connsiteY255" fmla="*/ 1507659 h 1633186"/>
              <a:gd name="connsiteX256" fmla="*/ 1540719 w 1564252"/>
              <a:gd name="connsiteY256" fmla="*/ 1513783 h 1633186"/>
              <a:gd name="connsiteX257" fmla="*/ 1492180 w 1564252"/>
              <a:gd name="connsiteY257" fmla="*/ 1529091 h 1633186"/>
              <a:gd name="connsiteX258" fmla="*/ 1419373 w 1564252"/>
              <a:gd name="connsiteY258" fmla="*/ 1548991 h 1633186"/>
              <a:gd name="connsiteX259" fmla="*/ 1375248 w 1564252"/>
              <a:gd name="connsiteY259" fmla="*/ 1560472 h 1633186"/>
              <a:gd name="connsiteX260" fmla="*/ 1325974 w 1564252"/>
              <a:gd name="connsiteY260" fmla="*/ 1571188 h 1633186"/>
              <a:gd name="connsiteX261" fmla="*/ 1271552 w 1564252"/>
              <a:gd name="connsiteY261" fmla="*/ 1583435 h 1633186"/>
              <a:gd name="connsiteX262" fmla="*/ 1214189 w 1564252"/>
              <a:gd name="connsiteY262" fmla="*/ 1594150 h 1633186"/>
              <a:gd name="connsiteX263" fmla="*/ 1151678 w 1564252"/>
              <a:gd name="connsiteY263" fmla="*/ 1603335 h 1633186"/>
              <a:gd name="connsiteX264" fmla="*/ 1086960 w 1564252"/>
              <a:gd name="connsiteY264" fmla="*/ 1612520 h 1633186"/>
              <a:gd name="connsiteX265" fmla="*/ 1017830 w 1564252"/>
              <a:gd name="connsiteY265" fmla="*/ 1620940 h 1633186"/>
              <a:gd name="connsiteX266" fmla="*/ 946494 w 1564252"/>
              <a:gd name="connsiteY266" fmla="*/ 1626297 h 1633186"/>
              <a:gd name="connsiteX267" fmla="*/ 872216 w 1564252"/>
              <a:gd name="connsiteY267" fmla="*/ 1630125 h 1633186"/>
              <a:gd name="connsiteX268" fmla="*/ 797202 w 1564252"/>
              <a:gd name="connsiteY268" fmla="*/ 1633186 h 1633186"/>
              <a:gd name="connsiteX269" fmla="*/ 726601 w 1564252"/>
              <a:gd name="connsiteY269" fmla="*/ 1631655 h 1633186"/>
              <a:gd name="connsiteX270" fmla="*/ 655265 w 1564252"/>
              <a:gd name="connsiteY270" fmla="*/ 1627828 h 1633186"/>
              <a:gd name="connsiteX271" fmla="*/ 586135 w 1564252"/>
              <a:gd name="connsiteY271" fmla="*/ 1622470 h 1633186"/>
              <a:gd name="connsiteX272" fmla="*/ 517740 w 1564252"/>
              <a:gd name="connsiteY272" fmla="*/ 1615582 h 1633186"/>
              <a:gd name="connsiteX273" fmla="*/ 450816 w 1564252"/>
              <a:gd name="connsiteY273" fmla="*/ 1606397 h 1633186"/>
              <a:gd name="connsiteX274" fmla="*/ 387570 w 1564252"/>
              <a:gd name="connsiteY274" fmla="*/ 1596447 h 1633186"/>
              <a:gd name="connsiteX275" fmla="*/ 326529 w 1564252"/>
              <a:gd name="connsiteY275" fmla="*/ 1585731 h 1633186"/>
              <a:gd name="connsiteX276" fmla="*/ 269166 w 1564252"/>
              <a:gd name="connsiteY276" fmla="*/ 1575015 h 1633186"/>
              <a:gd name="connsiteX277" fmla="*/ 215480 w 1564252"/>
              <a:gd name="connsiteY277" fmla="*/ 1562769 h 1633186"/>
              <a:gd name="connsiteX278" fmla="*/ 166206 w 1564252"/>
              <a:gd name="connsiteY278" fmla="*/ 1552053 h 1633186"/>
              <a:gd name="connsiteX279" fmla="*/ 84574 w 1564252"/>
              <a:gd name="connsiteY279" fmla="*/ 1531387 h 1633186"/>
              <a:gd name="connsiteX280" fmla="*/ 27211 w 1564252"/>
              <a:gd name="connsiteY280" fmla="*/ 1515313 h 1633186"/>
              <a:gd name="connsiteX281" fmla="*/ 0 w 1564252"/>
              <a:gd name="connsiteY281" fmla="*/ 1507659 h 1633186"/>
              <a:gd name="connsiteX282" fmla="*/ 6619 w 1564252"/>
              <a:gd name="connsiteY282" fmla="*/ 1479339 h 1633186"/>
              <a:gd name="connsiteX283" fmla="*/ 13973 w 1564252"/>
              <a:gd name="connsiteY283" fmla="*/ 1453315 h 1633186"/>
              <a:gd name="connsiteX284" fmla="*/ 22063 w 1564252"/>
              <a:gd name="connsiteY284" fmla="*/ 1428822 h 1633186"/>
              <a:gd name="connsiteX285" fmla="*/ 30152 w 1564252"/>
              <a:gd name="connsiteY285" fmla="*/ 1404329 h 1633186"/>
              <a:gd name="connsiteX286" fmla="*/ 40448 w 1564252"/>
              <a:gd name="connsiteY286" fmla="*/ 1382898 h 1633186"/>
              <a:gd name="connsiteX287" fmla="*/ 49274 w 1564252"/>
              <a:gd name="connsiteY287" fmla="*/ 1362232 h 1633186"/>
              <a:gd name="connsiteX288" fmla="*/ 59569 w 1564252"/>
              <a:gd name="connsiteY288" fmla="*/ 1343862 h 1633186"/>
              <a:gd name="connsiteX289" fmla="*/ 71336 w 1564252"/>
              <a:gd name="connsiteY289" fmla="*/ 1324727 h 1633186"/>
              <a:gd name="connsiteX290" fmla="*/ 83103 w 1564252"/>
              <a:gd name="connsiteY290" fmla="*/ 1308653 h 1633186"/>
              <a:gd name="connsiteX291" fmla="*/ 96341 w 1564252"/>
              <a:gd name="connsiteY291" fmla="*/ 1292580 h 1633186"/>
              <a:gd name="connsiteX292" fmla="*/ 108843 w 1564252"/>
              <a:gd name="connsiteY292" fmla="*/ 1277272 h 1633186"/>
              <a:gd name="connsiteX293" fmla="*/ 122081 w 1564252"/>
              <a:gd name="connsiteY293" fmla="*/ 1263494 h 1633186"/>
              <a:gd name="connsiteX294" fmla="*/ 136789 w 1564252"/>
              <a:gd name="connsiteY294" fmla="*/ 1250482 h 1633186"/>
              <a:gd name="connsiteX295" fmla="*/ 150762 w 1564252"/>
              <a:gd name="connsiteY295" fmla="*/ 1238236 h 1633186"/>
              <a:gd name="connsiteX296" fmla="*/ 166206 w 1564252"/>
              <a:gd name="connsiteY296" fmla="*/ 1225989 h 1633186"/>
              <a:gd name="connsiteX297" fmla="*/ 180915 w 1564252"/>
              <a:gd name="connsiteY297" fmla="*/ 1216804 h 1633186"/>
              <a:gd name="connsiteX298" fmla="*/ 213274 w 1564252"/>
              <a:gd name="connsiteY298" fmla="*/ 1196138 h 1633186"/>
              <a:gd name="connsiteX299" fmla="*/ 247103 w 1564252"/>
              <a:gd name="connsiteY299" fmla="*/ 1178534 h 1633186"/>
              <a:gd name="connsiteX300" fmla="*/ 282404 w 1564252"/>
              <a:gd name="connsiteY300" fmla="*/ 1163991 h 1633186"/>
              <a:gd name="connsiteX301" fmla="*/ 318440 w 1564252"/>
              <a:gd name="connsiteY301" fmla="*/ 1148683 h 1633186"/>
              <a:gd name="connsiteX302" fmla="*/ 363958 w 1564252"/>
              <a:gd name="connsiteY302" fmla="*/ 1132740 h 1633186"/>
              <a:gd name="connsiteX303" fmla="*/ 341563 w 1564252"/>
              <a:gd name="connsiteY303" fmla="*/ 1131606 h 1633186"/>
              <a:gd name="connsiteX304" fmla="*/ 314303 w 1564252"/>
              <a:gd name="connsiteY304" fmla="*/ 1127780 h 1633186"/>
              <a:gd name="connsiteX305" fmla="*/ 290727 w 1564252"/>
              <a:gd name="connsiteY305" fmla="*/ 1122424 h 1633186"/>
              <a:gd name="connsiteX306" fmla="*/ 270098 w 1564252"/>
              <a:gd name="connsiteY306" fmla="*/ 1115538 h 1633186"/>
              <a:gd name="connsiteX307" fmla="*/ 260521 w 1564252"/>
              <a:gd name="connsiteY307" fmla="*/ 1111713 h 1633186"/>
              <a:gd name="connsiteX308" fmla="*/ 253153 w 1564252"/>
              <a:gd name="connsiteY308" fmla="*/ 1107122 h 1633186"/>
              <a:gd name="connsiteX309" fmla="*/ 246522 w 1564252"/>
              <a:gd name="connsiteY309" fmla="*/ 1101766 h 1633186"/>
              <a:gd name="connsiteX310" fmla="*/ 241365 w 1564252"/>
              <a:gd name="connsiteY310" fmla="*/ 1097941 h 1633186"/>
              <a:gd name="connsiteX311" fmla="*/ 255363 w 1564252"/>
              <a:gd name="connsiteY311" fmla="*/ 1095645 h 1633186"/>
              <a:gd name="connsiteX312" fmla="*/ 268625 w 1564252"/>
              <a:gd name="connsiteY312" fmla="*/ 1092585 h 1633186"/>
              <a:gd name="connsiteX313" fmla="*/ 282623 w 1564252"/>
              <a:gd name="connsiteY313" fmla="*/ 1088759 h 1633186"/>
              <a:gd name="connsiteX314" fmla="*/ 295885 w 1564252"/>
              <a:gd name="connsiteY314" fmla="*/ 1084169 h 1633186"/>
              <a:gd name="connsiteX315" fmla="*/ 309146 w 1564252"/>
              <a:gd name="connsiteY315" fmla="*/ 1078048 h 1633186"/>
              <a:gd name="connsiteX316" fmla="*/ 321671 w 1564252"/>
              <a:gd name="connsiteY316" fmla="*/ 1069631 h 1633186"/>
              <a:gd name="connsiteX317" fmla="*/ 332722 w 1564252"/>
              <a:gd name="connsiteY317" fmla="*/ 1061215 h 1633186"/>
              <a:gd name="connsiteX318" fmla="*/ 343037 w 1564252"/>
              <a:gd name="connsiteY318" fmla="*/ 1050504 h 1633186"/>
              <a:gd name="connsiteX319" fmla="*/ 312830 w 1564252"/>
              <a:gd name="connsiteY319" fmla="*/ 1060450 h 1633186"/>
              <a:gd name="connsiteX320" fmla="*/ 297358 w 1564252"/>
              <a:gd name="connsiteY320" fmla="*/ 1062745 h 1633186"/>
              <a:gd name="connsiteX321" fmla="*/ 280413 w 1564252"/>
              <a:gd name="connsiteY321" fmla="*/ 1065806 h 1633186"/>
              <a:gd name="connsiteX322" fmla="*/ 264941 w 1564252"/>
              <a:gd name="connsiteY322" fmla="*/ 1066571 h 1633186"/>
              <a:gd name="connsiteX323" fmla="*/ 248733 w 1564252"/>
              <a:gd name="connsiteY323" fmla="*/ 1066571 h 1633186"/>
              <a:gd name="connsiteX324" fmla="*/ 233261 w 1564252"/>
              <a:gd name="connsiteY324" fmla="*/ 1064276 h 1633186"/>
              <a:gd name="connsiteX325" fmla="*/ 217789 w 1564252"/>
              <a:gd name="connsiteY325" fmla="*/ 1061215 h 1633186"/>
              <a:gd name="connsiteX326" fmla="*/ 239892 w 1564252"/>
              <a:gd name="connsiteY326" fmla="*/ 1057390 h 1633186"/>
              <a:gd name="connsiteX327" fmla="*/ 259784 w 1564252"/>
              <a:gd name="connsiteY327" fmla="*/ 1052034 h 1633186"/>
              <a:gd name="connsiteX328" fmla="*/ 276729 w 1564252"/>
              <a:gd name="connsiteY328" fmla="*/ 1043617 h 1633186"/>
              <a:gd name="connsiteX329" fmla="*/ 292201 w 1564252"/>
              <a:gd name="connsiteY329" fmla="*/ 1035966 h 1633186"/>
              <a:gd name="connsiteX330" fmla="*/ 304726 w 1564252"/>
              <a:gd name="connsiteY330" fmla="*/ 1023724 h 1633186"/>
              <a:gd name="connsiteX331" fmla="*/ 316514 w 1564252"/>
              <a:gd name="connsiteY331" fmla="*/ 1011483 h 1633186"/>
              <a:gd name="connsiteX332" fmla="*/ 326092 w 1564252"/>
              <a:gd name="connsiteY332" fmla="*/ 997711 h 1633186"/>
              <a:gd name="connsiteX333" fmla="*/ 334933 w 1564252"/>
              <a:gd name="connsiteY333" fmla="*/ 983173 h 1633186"/>
              <a:gd name="connsiteX334" fmla="*/ 341563 w 1564252"/>
              <a:gd name="connsiteY334" fmla="*/ 967106 h 1633186"/>
              <a:gd name="connsiteX335" fmla="*/ 346721 w 1564252"/>
              <a:gd name="connsiteY335" fmla="*/ 949508 h 1633186"/>
              <a:gd name="connsiteX336" fmla="*/ 350404 w 1564252"/>
              <a:gd name="connsiteY336" fmla="*/ 930380 h 1633186"/>
              <a:gd name="connsiteX337" fmla="*/ 353351 w 1564252"/>
              <a:gd name="connsiteY337" fmla="*/ 911252 h 1633186"/>
              <a:gd name="connsiteX338" fmla="*/ 354825 w 1564252"/>
              <a:gd name="connsiteY338" fmla="*/ 892125 h 1633186"/>
              <a:gd name="connsiteX339" fmla="*/ 355562 w 1564252"/>
              <a:gd name="connsiteY339" fmla="*/ 870701 h 1633186"/>
              <a:gd name="connsiteX340" fmla="*/ 354825 w 1564252"/>
              <a:gd name="connsiteY340" fmla="*/ 850808 h 1633186"/>
              <a:gd name="connsiteX341" fmla="*/ 354825 w 1564252"/>
              <a:gd name="connsiteY341" fmla="*/ 828620 h 1633186"/>
              <a:gd name="connsiteX342" fmla="*/ 349668 w 1564252"/>
              <a:gd name="connsiteY342" fmla="*/ 785774 h 1633186"/>
              <a:gd name="connsiteX343" fmla="*/ 343037 w 1564252"/>
              <a:gd name="connsiteY343" fmla="*/ 740632 h 1633186"/>
              <a:gd name="connsiteX344" fmla="*/ 334933 w 1564252"/>
              <a:gd name="connsiteY344" fmla="*/ 697785 h 1633186"/>
              <a:gd name="connsiteX345" fmla="*/ 326092 w 1564252"/>
              <a:gd name="connsiteY345" fmla="*/ 657234 h 1633186"/>
              <a:gd name="connsiteX346" fmla="*/ 309146 w 1564252"/>
              <a:gd name="connsiteY346" fmla="*/ 581488 h 1633186"/>
              <a:gd name="connsiteX347" fmla="*/ 303989 w 1564252"/>
              <a:gd name="connsiteY347" fmla="*/ 548588 h 1633186"/>
              <a:gd name="connsiteX348" fmla="*/ 299568 w 1564252"/>
              <a:gd name="connsiteY348" fmla="*/ 521809 h 1633186"/>
              <a:gd name="connsiteX349" fmla="*/ 297358 w 1564252"/>
              <a:gd name="connsiteY349" fmla="*/ 491969 h 1633186"/>
              <a:gd name="connsiteX350" fmla="*/ 295885 w 1564252"/>
              <a:gd name="connsiteY350" fmla="*/ 462130 h 1633186"/>
              <a:gd name="connsiteX351" fmla="*/ 297358 w 1564252"/>
              <a:gd name="connsiteY351" fmla="*/ 420814 h 1633186"/>
              <a:gd name="connsiteX352" fmla="*/ 301042 w 1564252"/>
              <a:gd name="connsiteY352" fmla="*/ 380262 h 1633186"/>
              <a:gd name="connsiteX353" fmla="*/ 307673 w 1564252"/>
              <a:gd name="connsiteY353" fmla="*/ 340476 h 1633186"/>
              <a:gd name="connsiteX354" fmla="*/ 316514 w 1564252"/>
              <a:gd name="connsiteY354" fmla="*/ 302986 h 1633186"/>
              <a:gd name="connsiteX355" fmla="*/ 328302 w 1564252"/>
              <a:gd name="connsiteY355" fmla="*/ 266260 h 1633186"/>
              <a:gd name="connsiteX356" fmla="*/ 343037 w 1564252"/>
              <a:gd name="connsiteY356" fmla="*/ 232595 h 1633186"/>
              <a:gd name="connsiteX357" fmla="*/ 359982 w 1564252"/>
              <a:gd name="connsiteY357" fmla="*/ 198930 h 1633186"/>
              <a:gd name="connsiteX358" fmla="*/ 368823 w 1564252"/>
              <a:gd name="connsiteY358" fmla="*/ 183628 h 1633186"/>
              <a:gd name="connsiteX359" fmla="*/ 379138 w 1564252"/>
              <a:gd name="connsiteY359" fmla="*/ 169091 h 1633186"/>
              <a:gd name="connsiteX360" fmla="*/ 389452 w 1564252"/>
              <a:gd name="connsiteY360" fmla="*/ 153788 h 1633186"/>
              <a:gd name="connsiteX361" fmla="*/ 399767 w 1564252"/>
              <a:gd name="connsiteY361" fmla="*/ 139251 h 1633186"/>
              <a:gd name="connsiteX362" fmla="*/ 411555 w 1564252"/>
              <a:gd name="connsiteY362" fmla="*/ 125479 h 1633186"/>
              <a:gd name="connsiteX363" fmla="*/ 424816 w 1564252"/>
              <a:gd name="connsiteY363" fmla="*/ 113237 h 1633186"/>
              <a:gd name="connsiteX364" fmla="*/ 438078 w 1564252"/>
              <a:gd name="connsiteY364" fmla="*/ 100995 h 1633186"/>
              <a:gd name="connsiteX365" fmla="*/ 452076 w 1564252"/>
              <a:gd name="connsiteY365" fmla="*/ 88754 h 1633186"/>
              <a:gd name="connsiteX366" fmla="*/ 466811 w 1564252"/>
              <a:gd name="connsiteY366" fmla="*/ 78042 h 1633186"/>
              <a:gd name="connsiteX367" fmla="*/ 480809 w 1564252"/>
              <a:gd name="connsiteY367" fmla="*/ 67330 h 1633186"/>
              <a:gd name="connsiteX368" fmla="*/ 496281 w 1564252"/>
              <a:gd name="connsiteY368" fmla="*/ 58149 h 1633186"/>
              <a:gd name="connsiteX369" fmla="*/ 513226 w 1564252"/>
              <a:gd name="connsiteY369" fmla="*/ 48202 h 1633186"/>
              <a:gd name="connsiteX370" fmla="*/ 528698 w 1564252"/>
              <a:gd name="connsiteY370" fmla="*/ 40551 h 1633186"/>
              <a:gd name="connsiteX371" fmla="*/ 547117 w 1564252"/>
              <a:gd name="connsiteY371" fmla="*/ 32135 h 1633186"/>
              <a:gd name="connsiteX372" fmla="*/ 565536 w 1564252"/>
              <a:gd name="connsiteY372" fmla="*/ 25249 h 1633186"/>
              <a:gd name="connsiteX373" fmla="*/ 583954 w 1564252"/>
              <a:gd name="connsiteY373" fmla="*/ 19893 h 1633186"/>
              <a:gd name="connsiteX374" fmla="*/ 603110 w 1564252"/>
              <a:gd name="connsiteY374" fmla="*/ 14537 h 1633186"/>
              <a:gd name="connsiteX375" fmla="*/ 623002 w 1564252"/>
              <a:gd name="connsiteY375" fmla="*/ 9182 h 1633186"/>
              <a:gd name="connsiteX376" fmla="*/ 652472 w 1564252"/>
              <a:gd name="connsiteY376" fmla="*/ 3826 h 1633186"/>
              <a:gd name="connsiteX377" fmla="*/ 682679 w 1564252"/>
              <a:gd name="connsiteY377" fmla="*/ 1530 h 163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</a:cxnLst>
            <a:rect l="l" t="t" r="r" b="b"/>
            <a:pathLst>
              <a:path w="1564252" h="1633186">
                <a:moveTo>
                  <a:pt x="614715" y="936068"/>
                </a:moveTo>
                <a:lnTo>
                  <a:pt x="617758" y="947381"/>
                </a:lnTo>
                <a:lnTo>
                  <a:pt x="617758" y="963454"/>
                </a:lnTo>
                <a:lnTo>
                  <a:pt x="616287" y="979528"/>
                </a:lnTo>
                <a:lnTo>
                  <a:pt x="614817" y="994836"/>
                </a:lnTo>
                <a:lnTo>
                  <a:pt x="611139" y="1009379"/>
                </a:lnTo>
                <a:lnTo>
                  <a:pt x="607462" y="1021625"/>
                </a:lnTo>
                <a:lnTo>
                  <a:pt x="601579" y="1033872"/>
                </a:lnTo>
                <a:lnTo>
                  <a:pt x="595695" y="1046119"/>
                </a:lnTo>
                <a:lnTo>
                  <a:pt x="587606" y="1056834"/>
                </a:lnTo>
                <a:lnTo>
                  <a:pt x="579516" y="1066019"/>
                </a:lnTo>
                <a:lnTo>
                  <a:pt x="569220" y="1075969"/>
                </a:lnTo>
                <a:lnTo>
                  <a:pt x="558924" y="1085154"/>
                </a:lnTo>
                <a:lnTo>
                  <a:pt x="545686" y="1093574"/>
                </a:lnTo>
                <a:lnTo>
                  <a:pt x="533184" y="1101228"/>
                </a:lnTo>
                <a:lnTo>
                  <a:pt x="517740" y="1109647"/>
                </a:lnTo>
                <a:lnTo>
                  <a:pt x="483911" y="1123425"/>
                </a:lnTo>
                <a:lnTo>
                  <a:pt x="406691" y="1150214"/>
                </a:lnTo>
                <a:lnTo>
                  <a:pt x="405955" y="1151745"/>
                </a:lnTo>
                <a:lnTo>
                  <a:pt x="421399" y="1163991"/>
                </a:lnTo>
                <a:lnTo>
                  <a:pt x="438314" y="1176238"/>
                </a:lnTo>
                <a:lnTo>
                  <a:pt x="455964" y="1187719"/>
                </a:lnTo>
                <a:lnTo>
                  <a:pt x="474350" y="1199200"/>
                </a:lnTo>
                <a:lnTo>
                  <a:pt x="494207" y="1209916"/>
                </a:lnTo>
                <a:lnTo>
                  <a:pt x="513328" y="1219101"/>
                </a:lnTo>
                <a:lnTo>
                  <a:pt x="533184" y="1227520"/>
                </a:lnTo>
                <a:lnTo>
                  <a:pt x="555247" y="1236705"/>
                </a:lnTo>
                <a:lnTo>
                  <a:pt x="597902" y="1250482"/>
                </a:lnTo>
                <a:lnTo>
                  <a:pt x="642027" y="1262729"/>
                </a:lnTo>
                <a:lnTo>
                  <a:pt x="687624" y="1271914"/>
                </a:lnTo>
                <a:lnTo>
                  <a:pt x="734691" y="1277272"/>
                </a:lnTo>
                <a:lnTo>
                  <a:pt x="781023" y="1280333"/>
                </a:lnTo>
                <a:lnTo>
                  <a:pt x="826619" y="1280333"/>
                </a:lnTo>
                <a:lnTo>
                  <a:pt x="872216" y="1277272"/>
                </a:lnTo>
                <a:lnTo>
                  <a:pt x="895750" y="1274975"/>
                </a:lnTo>
                <a:lnTo>
                  <a:pt x="917812" y="1270383"/>
                </a:lnTo>
                <a:lnTo>
                  <a:pt x="938404" y="1266556"/>
                </a:lnTo>
                <a:lnTo>
                  <a:pt x="960467" y="1261198"/>
                </a:lnTo>
                <a:lnTo>
                  <a:pt x="981794" y="1255840"/>
                </a:lnTo>
                <a:lnTo>
                  <a:pt x="1000916" y="1248952"/>
                </a:lnTo>
                <a:lnTo>
                  <a:pt x="1021507" y="1240532"/>
                </a:lnTo>
                <a:lnTo>
                  <a:pt x="1039893" y="1232878"/>
                </a:lnTo>
                <a:lnTo>
                  <a:pt x="1058279" y="1222928"/>
                </a:lnTo>
                <a:lnTo>
                  <a:pt x="1076664" y="1212212"/>
                </a:lnTo>
                <a:lnTo>
                  <a:pt x="1095786" y="1197669"/>
                </a:lnTo>
                <a:lnTo>
                  <a:pt x="1115642" y="1182361"/>
                </a:lnTo>
                <a:lnTo>
                  <a:pt x="1154620" y="1150214"/>
                </a:lnTo>
                <a:lnTo>
                  <a:pt x="1116377" y="1136437"/>
                </a:lnTo>
                <a:lnTo>
                  <a:pt x="1077400" y="1123425"/>
                </a:lnTo>
                <a:lnTo>
                  <a:pt x="1063427" y="1118067"/>
                </a:lnTo>
                <a:lnTo>
                  <a:pt x="1050189" y="1111178"/>
                </a:lnTo>
                <a:lnTo>
                  <a:pt x="1037687" y="1104289"/>
                </a:lnTo>
                <a:lnTo>
                  <a:pt x="1025920" y="1095870"/>
                </a:lnTo>
                <a:lnTo>
                  <a:pt x="1015624" y="1088216"/>
                </a:lnTo>
                <a:lnTo>
                  <a:pt x="1004593" y="1078266"/>
                </a:lnTo>
                <a:lnTo>
                  <a:pt x="995768" y="1069081"/>
                </a:lnTo>
                <a:lnTo>
                  <a:pt x="986942" y="1058365"/>
                </a:lnTo>
                <a:lnTo>
                  <a:pt x="978853" y="1047649"/>
                </a:lnTo>
                <a:lnTo>
                  <a:pt x="972234" y="1035403"/>
                </a:lnTo>
                <a:lnTo>
                  <a:pt x="965615" y="1023156"/>
                </a:lnTo>
                <a:lnTo>
                  <a:pt x="960467" y="1009379"/>
                </a:lnTo>
                <a:lnTo>
                  <a:pt x="956790" y="995602"/>
                </a:lnTo>
                <a:lnTo>
                  <a:pt x="953113" y="982590"/>
                </a:lnTo>
                <a:lnTo>
                  <a:pt x="948700" y="966516"/>
                </a:lnTo>
                <a:lnTo>
                  <a:pt x="947965" y="951208"/>
                </a:lnTo>
                <a:lnTo>
                  <a:pt x="945327" y="940685"/>
                </a:lnTo>
                <a:lnTo>
                  <a:pt x="935167" y="948040"/>
                </a:lnTo>
                <a:lnTo>
                  <a:pt x="918245" y="958760"/>
                </a:lnTo>
                <a:lnTo>
                  <a:pt x="899850" y="967948"/>
                </a:lnTo>
                <a:lnTo>
                  <a:pt x="875570" y="979433"/>
                </a:lnTo>
                <a:lnTo>
                  <a:pt x="862326" y="984792"/>
                </a:lnTo>
                <a:lnTo>
                  <a:pt x="849082" y="987089"/>
                </a:lnTo>
                <a:lnTo>
                  <a:pt x="835102" y="990152"/>
                </a:lnTo>
                <a:lnTo>
                  <a:pt x="820387" y="992449"/>
                </a:lnTo>
                <a:lnTo>
                  <a:pt x="806407" y="993980"/>
                </a:lnTo>
                <a:lnTo>
                  <a:pt x="790956" y="993980"/>
                </a:lnTo>
                <a:lnTo>
                  <a:pt x="774033" y="993980"/>
                </a:lnTo>
                <a:lnTo>
                  <a:pt x="755639" y="990918"/>
                </a:lnTo>
                <a:lnTo>
                  <a:pt x="728415" y="987089"/>
                </a:lnTo>
                <a:lnTo>
                  <a:pt x="702663" y="980198"/>
                </a:lnTo>
                <a:lnTo>
                  <a:pt x="677647" y="971010"/>
                </a:lnTo>
                <a:lnTo>
                  <a:pt x="652630" y="960291"/>
                </a:lnTo>
                <a:lnTo>
                  <a:pt x="630557" y="946509"/>
                </a:lnTo>
                <a:close/>
                <a:moveTo>
                  <a:pt x="601637" y="211172"/>
                </a:moveTo>
                <a:lnTo>
                  <a:pt x="583954" y="229535"/>
                </a:lnTo>
                <a:lnTo>
                  <a:pt x="567009" y="251723"/>
                </a:lnTo>
                <a:lnTo>
                  <a:pt x="552274" y="273146"/>
                </a:lnTo>
                <a:lnTo>
                  <a:pt x="539749" y="294570"/>
                </a:lnTo>
                <a:lnTo>
                  <a:pt x="527961" y="319053"/>
                </a:lnTo>
                <a:lnTo>
                  <a:pt x="518384" y="342007"/>
                </a:lnTo>
                <a:lnTo>
                  <a:pt x="511016" y="368021"/>
                </a:lnTo>
                <a:lnTo>
                  <a:pt x="504385" y="391739"/>
                </a:lnTo>
                <a:lnTo>
                  <a:pt x="499228" y="417753"/>
                </a:lnTo>
                <a:lnTo>
                  <a:pt x="494808" y="443767"/>
                </a:lnTo>
                <a:lnTo>
                  <a:pt x="494071" y="470546"/>
                </a:lnTo>
                <a:lnTo>
                  <a:pt x="492597" y="497325"/>
                </a:lnTo>
                <a:lnTo>
                  <a:pt x="491124" y="523339"/>
                </a:lnTo>
                <a:lnTo>
                  <a:pt x="492597" y="550118"/>
                </a:lnTo>
                <a:lnTo>
                  <a:pt x="496281" y="602911"/>
                </a:lnTo>
                <a:lnTo>
                  <a:pt x="499228" y="625864"/>
                </a:lnTo>
                <a:lnTo>
                  <a:pt x="504385" y="650348"/>
                </a:lnTo>
                <a:lnTo>
                  <a:pt x="511753" y="676362"/>
                </a:lnTo>
                <a:lnTo>
                  <a:pt x="521331" y="703141"/>
                </a:lnTo>
                <a:lnTo>
                  <a:pt x="540486" y="757464"/>
                </a:lnTo>
                <a:lnTo>
                  <a:pt x="562589" y="811022"/>
                </a:lnTo>
                <a:lnTo>
                  <a:pt x="583954" y="863815"/>
                </a:lnTo>
                <a:lnTo>
                  <a:pt x="586624" y="872686"/>
                </a:lnTo>
                <a:lnTo>
                  <a:pt x="589354" y="876068"/>
                </a:lnTo>
                <a:lnTo>
                  <a:pt x="607748" y="892147"/>
                </a:lnTo>
                <a:lnTo>
                  <a:pt x="625407" y="908992"/>
                </a:lnTo>
                <a:lnTo>
                  <a:pt x="645273" y="922008"/>
                </a:lnTo>
                <a:lnTo>
                  <a:pt x="665874" y="932727"/>
                </a:lnTo>
                <a:lnTo>
                  <a:pt x="687947" y="944212"/>
                </a:lnTo>
                <a:lnTo>
                  <a:pt x="710021" y="951869"/>
                </a:lnTo>
                <a:lnTo>
                  <a:pt x="735037" y="958760"/>
                </a:lnTo>
                <a:lnTo>
                  <a:pt x="759317" y="962588"/>
                </a:lnTo>
                <a:lnTo>
                  <a:pt x="775504" y="964119"/>
                </a:lnTo>
                <a:lnTo>
                  <a:pt x="790956" y="964119"/>
                </a:lnTo>
                <a:lnTo>
                  <a:pt x="818179" y="962588"/>
                </a:lnTo>
                <a:lnTo>
                  <a:pt x="842460" y="958760"/>
                </a:lnTo>
                <a:lnTo>
                  <a:pt x="866005" y="951869"/>
                </a:lnTo>
                <a:lnTo>
                  <a:pt x="888078" y="942681"/>
                </a:lnTo>
                <a:lnTo>
                  <a:pt x="909415" y="930430"/>
                </a:lnTo>
                <a:lnTo>
                  <a:pt x="930017" y="916648"/>
                </a:lnTo>
                <a:lnTo>
                  <a:pt x="948411" y="900569"/>
                </a:lnTo>
                <a:lnTo>
                  <a:pt x="966070" y="881428"/>
                </a:lnTo>
                <a:lnTo>
                  <a:pt x="981534" y="863872"/>
                </a:lnTo>
                <a:lnTo>
                  <a:pt x="989905" y="835506"/>
                </a:lnTo>
                <a:lnTo>
                  <a:pt x="1009797" y="775062"/>
                </a:lnTo>
                <a:lnTo>
                  <a:pt x="1020111" y="742162"/>
                </a:lnTo>
                <a:lnTo>
                  <a:pt x="1028952" y="706967"/>
                </a:lnTo>
                <a:lnTo>
                  <a:pt x="1037057" y="673302"/>
                </a:lnTo>
                <a:lnTo>
                  <a:pt x="1043687" y="639637"/>
                </a:lnTo>
                <a:lnTo>
                  <a:pt x="1047371" y="608267"/>
                </a:lnTo>
                <a:lnTo>
                  <a:pt x="1047371" y="593730"/>
                </a:lnTo>
                <a:lnTo>
                  <a:pt x="1047371" y="578427"/>
                </a:lnTo>
                <a:lnTo>
                  <a:pt x="1045898" y="566185"/>
                </a:lnTo>
                <a:lnTo>
                  <a:pt x="1044424" y="554709"/>
                </a:lnTo>
                <a:lnTo>
                  <a:pt x="1042214" y="542467"/>
                </a:lnTo>
                <a:lnTo>
                  <a:pt x="1038530" y="532520"/>
                </a:lnTo>
                <a:lnTo>
                  <a:pt x="1033373" y="524869"/>
                </a:lnTo>
                <a:lnTo>
                  <a:pt x="1025269" y="517983"/>
                </a:lnTo>
                <a:lnTo>
                  <a:pt x="1017164" y="511097"/>
                </a:lnTo>
                <a:lnTo>
                  <a:pt x="1008323" y="507272"/>
                </a:lnTo>
                <a:lnTo>
                  <a:pt x="977380" y="497325"/>
                </a:lnTo>
                <a:lnTo>
                  <a:pt x="945699" y="485083"/>
                </a:lnTo>
                <a:lnTo>
                  <a:pt x="914756" y="472841"/>
                </a:lnTo>
                <a:lnTo>
                  <a:pt x="884549" y="461365"/>
                </a:lnTo>
                <a:lnTo>
                  <a:pt x="855816" y="446062"/>
                </a:lnTo>
                <a:lnTo>
                  <a:pt x="828556" y="431525"/>
                </a:lnTo>
                <a:lnTo>
                  <a:pt x="801296" y="414693"/>
                </a:lnTo>
                <a:lnTo>
                  <a:pt x="775510" y="397095"/>
                </a:lnTo>
                <a:lnTo>
                  <a:pt x="748987" y="378732"/>
                </a:lnTo>
                <a:lnTo>
                  <a:pt x="724674" y="359604"/>
                </a:lnTo>
                <a:lnTo>
                  <a:pt x="702571" y="338181"/>
                </a:lnTo>
                <a:lnTo>
                  <a:pt x="679732" y="315228"/>
                </a:lnTo>
                <a:lnTo>
                  <a:pt x="657630" y="292274"/>
                </a:lnTo>
                <a:lnTo>
                  <a:pt x="638474" y="266260"/>
                </a:lnTo>
                <a:lnTo>
                  <a:pt x="620055" y="239481"/>
                </a:lnTo>
                <a:close/>
                <a:moveTo>
                  <a:pt x="713623" y="0"/>
                </a:moveTo>
                <a:lnTo>
                  <a:pt x="745303" y="0"/>
                </a:lnTo>
                <a:lnTo>
                  <a:pt x="776247" y="1530"/>
                </a:lnTo>
                <a:lnTo>
                  <a:pt x="808664" y="5356"/>
                </a:lnTo>
                <a:lnTo>
                  <a:pt x="840344" y="10712"/>
                </a:lnTo>
                <a:lnTo>
                  <a:pt x="872761" y="17598"/>
                </a:lnTo>
                <a:lnTo>
                  <a:pt x="904441" y="26779"/>
                </a:lnTo>
                <a:lnTo>
                  <a:pt x="933911" y="36726"/>
                </a:lnTo>
                <a:lnTo>
                  <a:pt x="964118" y="48202"/>
                </a:lnTo>
                <a:lnTo>
                  <a:pt x="994325" y="61974"/>
                </a:lnTo>
                <a:lnTo>
                  <a:pt x="1021585" y="77277"/>
                </a:lnTo>
                <a:lnTo>
                  <a:pt x="1047371" y="93344"/>
                </a:lnTo>
                <a:lnTo>
                  <a:pt x="1072421" y="110942"/>
                </a:lnTo>
                <a:lnTo>
                  <a:pt x="1095260" y="130070"/>
                </a:lnTo>
                <a:lnTo>
                  <a:pt x="1107048" y="140781"/>
                </a:lnTo>
                <a:lnTo>
                  <a:pt x="1117363" y="153023"/>
                </a:lnTo>
                <a:lnTo>
                  <a:pt x="1137255" y="175977"/>
                </a:lnTo>
                <a:lnTo>
                  <a:pt x="1154200" y="201225"/>
                </a:lnTo>
                <a:lnTo>
                  <a:pt x="1168198" y="228770"/>
                </a:lnTo>
                <a:lnTo>
                  <a:pt x="1179986" y="255549"/>
                </a:lnTo>
                <a:lnTo>
                  <a:pt x="1190301" y="283858"/>
                </a:lnTo>
                <a:lnTo>
                  <a:pt x="1198405" y="313697"/>
                </a:lnTo>
                <a:lnTo>
                  <a:pt x="1203562" y="343537"/>
                </a:lnTo>
                <a:lnTo>
                  <a:pt x="1207246" y="374142"/>
                </a:lnTo>
                <a:lnTo>
                  <a:pt x="1210193" y="405511"/>
                </a:lnTo>
                <a:lnTo>
                  <a:pt x="1210193" y="436881"/>
                </a:lnTo>
                <a:lnTo>
                  <a:pt x="1210193" y="467486"/>
                </a:lnTo>
                <a:lnTo>
                  <a:pt x="1208720" y="498855"/>
                </a:lnTo>
                <a:lnTo>
                  <a:pt x="1205036" y="530225"/>
                </a:lnTo>
                <a:lnTo>
                  <a:pt x="1201352" y="560830"/>
                </a:lnTo>
                <a:lnTo>
                  <a:pt x="1196932" y="590669"/>
                </a:lnTo>
                <a:lnTo>
                  <a:pt x="1186617" y="655704"/>
                </a:lnTo>
                <a:lnTo>
                  <a:pt x="1179986" y="690899"/>
                </a:lnTo>
                <a:lnTo>
                  <a:pt x="1174829" y="726095"/>
                </a:lnTo>
                <a:lnTo>
                  <a:pt x="1171145" y="762820"/>
                </a:lnTo>
                <a:lnTo>
                  <a:pt x="1168198" y="798015"/>
                </a:lnTo>
                <a:lnTo>
                  <a:pt x="1168198" y="833976"/>
                </a:lnTo>
                <a:lnTo>
                  <a:pt x="1169672" y="869171"/>
                </a:lnTo>
                <a:lnTo>
                  <a:pt x="1171145" y="886004"/>
                </a:lnTo>
                <a:lnTo>
                  <a:pt x="1173356" y="903601"/>
                </a:lnTo>
                <a:lnTo>
                  <a:pt x="1177776" y="919669"/>
                </a:lnTo>
                <a:lnTo>
                  <a:pt x="1181460" y="935736"/>
                </a:lnTo>
                <a:lnTo>
                  <a:pt x="1186617" y="950273"/>
                </a:lnTo>
                <a:lnTo>
                  <a:pt x="1191774" y="965576"/>
                </a:lnTo>
                <a:lnTo>
                  <a:pt x="1199879" y="980113"/>
                </a:lnTo>
                <a:lnTo>
                  <a:pt x="1207246" y="993885"/>
                </a:lnTo>
                <a:lnTo>
                  <a:pt x="1216824" y="1007657"/>
                </a:lnTo>
                <a:lnTo>
                  <a:pt x="1227138" y="1019899"/>
                </a:lnTo>
                <a:lnTo>
                  <a:pt x="1238926" y="1031376"/>
                </a:lnTo>
                <a:lnTo>
                  <a:pt x="1252188" y="1042852"/>
                </a:lnTo>
                <a:lnTo>
                  <a:pt x="1266186" y="1052034"/>
                </a:lnTo>
                <a:lnTo>
                  <a:pt x="1281658" y="1061215"/>
                </a:lnTo>
                <a:lnTo>
                  <a:pt x="1298603" y="1069631"/>
                </a:lnTo>
                <a:lnTo>
                  <a:pt x="1317022" y="1076517"/>
                </a:lnTo>
                <a:lnTo>
                  <a:pt x="1298603" y="1081873"/>
                </a:lnTo>
                <a:lnTo>
                  <a:pt x="1281658" y="1083403"/>
                </a:lnTo>
                <a:lnTo>
                  <a:pt x="1266186" y="1083403"/>
                </a:lnTo>
                <a:lnTo>
                  <a:pt x="1252188" y="1081873"/>
                </a:lnTo>
                <a:lnTo>
                  <a:pt x="1238926" y="1078048"/>
                </a:lnTo>
                <a:lnTo>
                  <a:pt x="1227138" y="1074987"/>
                </a:lnTo>
                <a:lnTo>
                  <a:pt x="1210193" y="1066571"/>
                </a:lnTo>
                <a:lnTo>
                  <a:pt x="1213877" y="1071927"/>
                </a:lnTo>
                <a:lnTo>
                  <a:pt x="1219034" y="1078048"/>
                </a:lnTo>
                <a:lnTo>
                  <a:pt x="1232296" y="1088759"/>
                </a:lnTo>
                <a:lnTo>
                  <a:pt x="1246294" y="1096410"/>
                </a:lnTo>
                <a:lnTo>
                  <a:pt x="1262503" y="1103296"/>
                </a:lnTo>
                <a:lnTo>
                  <a:pt x="1279448" y="1108652"/>
                </a:lnTo>
                <a:lnTo>
                  <a:pt x="1296393" y="1113243"/>
                </a:lnTo>
                <a:lnTo>
                  <a:pt x="1311865" y="1114008"/>
                </a:lnTo>
                <a:lnTo>
                  <a:pt x="1325863" y="1115538"/>
                </a:lnTo>
                <a:lnTo>
                  <a:pt x="1308918" y="1120894"/>
                </a:lnTo>
                <a:lnTo>
                  <a:pt x="1291236" y="1126250"/>
                </a:lnTo>
                <a:lnTo>
                  <a:pt x="1269870" y="1130075"/>
                </a:lnTo>
                <a:lnTo>
                  <a:pt x="1247768" y="1133136"/>
                </a:lnTo>
                <a:lnTo>
                  <a:pt x="1224191" y="1134666"/>
                </a:lnTo>
                <a:lnTo>
                  <a:pt x="1208350" y="1134666"/>
                </a:lnTo>
                <a:lnTo>
                  <a:pt x="1244342" y="1147152"/>
                </a:lnTo>
                <a:lnTo>
                  <a:pt x="1281848" y="1160930"/>
                </a:lnTo>
                <a:lnTo>
                  <a:pt x="1317149" y="1177003"/>
                </a:lnTo>
                <a:lnTo>
                  <a:pt x="1351714" y="1193842"/>
                </a:lnTo>
                <a:lnTo>
                  <a:pt x="1384808" y="1212212"/>
                </a:lnTo>
                <a:lnTo>
                  <a:pt x="1400252" y="1222928"/>
                </a:lnTo>
                <a:lnTo>
                  <a:pt x="1415696" y="1234409"/>
                </a:lnTo>
                <a:lnTo>
                  <a:pt x="1429669" y="1245890"/>
                </a:lnTo>
                <a:lnTo>
                  <a:pt x="1444378" y="1259667"/>
                </a:lnTo>
                <a:lnTo>
                  <a:pt x="1457615" y="1273445"/>
                </a:lnTo>
                <a:lnTo>
                  <a:pt x="1470118" y="1287987"/>
                </a:lnTo>
                <a:lnTo>
                  <a:pt x="1483355" y="1304061"/>
                </a:lnTo>
                <a:lnTo>
                  <a:pt x="1495122" y="1321665"/>
                </a:lnTo>
                <a:lnTo>
                  <a:pt x="1505418" y="1339270"/>
                </a:lnTo>
                <a:lnTo>
                  <a:pt x="1515714" y="1359936"/>
                </a:lnTo>
                <a:lnTo>
                  <a:pt x="1526010" y="1379836"/>
                </a:lnTo>
                <a:lnTo>
                  <a:pt x="1535571" y="1403564"/>
                </a:lnTo>
                <a:lnTo>
                  <a:pt x="1542925" y="1426526"/>
                </a:lnTo>
                <a:lnTo>
                  <a:pt x="1551015" y="1451785"/>
                </a:lnTo>
                <a:lnTo>
                  <a:pt x="1557633" y="1479339"/>
                </a:lnTo>
                <a:lnTo>
                  <a:pt x="1564252" y="1507659"/>
                </a:lnTo>
                <a:lnTo>
                  <a:pt x="1540719" y="1513783"/>
                </a:lnTo>
                <a:lnTo>
                  <a:pt x="1492180" y="1529091"/>
                </a:lnTo>
                <a:lnTo>
                  <a:pt x="1419373" y="1548991"/>
                </a:lnTo>
                <a:lnTo>
                  <a:pt x="1375248" y="1560472"/>
                </a:lnTo>
                <a:lnTo>
                  <a:pt x="1325974" y="1571188"/>
                </a:lnTo>
                <a:lnTo>
                  <a:pt x="1271552" y="1583435"/>
                </a:lnTo>
                <a:lnTo>
                  <a:pt x="1214189" y="1594150"/>
                </a:lnTo>
                <a:lnTo>
                  <a:pt x="1151678" y="1603335"/>
                </a:lnTo>
                <a:lnTo>
                  <a:pt x="1086960" y="1612520"/>
                </a:lnTo>
                <a:lnTo>
                  <a:pt x="1017830" y="1620940"/>
                </a:lnTo>
                <a:lnTo>
                  <a:pt x="946494" y="1626297"/>
                </a:lnTo>
                <a:lnTo>
                  <a:pt x="872216" y="1630125"/>
                </a:lnTo>
                <a:lnTo>
                  <a:pt x="797202" y="1633186"/>
                </a:lnTo>
                <a:lnTo>
                  <a:pt x="726601" y="1631655"/>
                </a:lnTo>
                <a:lnTo>
                  <a:pt x="655265" y="1627828"/>
                </a:lnTo>
                <a:lnTo>
                  <a:pt x="586135" y="1622470"/>
                </a:lnTo>
                <a:lnTo>
                  <a:pt x="517740" y="1615582"/>
                </a:lnTo>
                <a:lnTo>
                  <a:pt x="450816" y="1606397"/>
                </a:lnTo>
                <a:lnTo>
                  <a:pt x="387570" y="1596447"/>
                </a:lnTo>
                <a:lnTo>
                  <a:pt x="326529" y="1585731"/>
                </a:lnTo>
                <a:lnTo>
                  <a:pt x="269166" y="1575015"/>
                </a:lnTo>
                <a:lnTo>
                  <a:pt x="215480" y="1562769"/>
                </a:lnTo>
                <a:lnTo>
                  <a:pt x="166206" y="1552053"/>
                </a:lnTo>
                <a:lnTo>
                  <a:pt x="84574" y="1531387"/>
                </a:lnTo>
                <a:lnTo>
                  <a:pt x="27211" y="1515313"/>
                </a:lnTo>
                <a:lnTo>
                  <a:pt x="0" y="1507659"/>
                </a:lnTo>
                <a:lnTo>
                  <a:pt x="6619" y="1479339"/>
                </a:lnTo>
                <a:lnTo>
                  <a:pt x="13973" y="1453315"/>
                </a:lnTo>
                <a:lnTo>
                  <a:pt x="22063" y="1428822"/>
                </a:lnTo>
                <a:lnTo>
                  <a:pt x="30152" y="1404329"/>
                </a:lnTo>
                <a:lnTo>
                  <a:pt x="40448" y="1382898"/>
                </a:lnTo>
                <a:lnTo>
                  <a:pt x="49274" y="1362232"/>
                </a:lnTo>
                <a:lnTo>
                  <a:pt x="59569" y="1343862"/>
                </a:lnTo>
                <a:lnTo>
                  <a:pt x="71336" y="1324727"/>
                </a:lnTo>
                <a:lnTo>
                  <a:pt x="83103" y="1308653"/>
                </a:lnTo>
                <a:lnTo>
                  <a:pt x="96341" y="1292580"/>
                </a:lnTo>
                <a:lnTo>
                  <a:pt x="108843" y="1277272"/>
                </a:lnTo>
                <a:lnTo>
                  <a:pt x="122081" y="1263494"/>
                </a:lnTo>
                <a:lnTo>
                  <a:pt x="136789" y="1250482"/>
                </a:lnTo>
                <a:lnTo>
                  <a:pt x="150762" y="1238236"/>
                </a:lnTo>
                <a:lnTo>
                  <a:pt x="166206" y="1225989"/>
                </a:lnTo>
                <a:lnTo>
                  <a:pt x="180915" y="1216804"/>
                </a:lnTo>
                <a:lnTo>
                  <a:pt x="213274" y="1196138"/>
                </a:lnTo>
                <a:lnTo>
                  <a:pt x="247103" y="1178534"/>
                </a:lnTo>
                <a:lnTo>
                  <a:pt x="282404" y="1163991"/>
                </a:lnTo>
                <a:lnTo>
                  <a:pt x="318440" y="1148683"/>
                </a:lnTo>
                <a:lnTo>
                  <a:pt x="363958" y="1132740"/>
                </a:lnTo>
                <a:lnTo>
                  <a:pt x="341563" y="1131606"/>
                </a:lnTo>
                <a:lnTo>
                  <a:pt x="314303" y="1127780"/>
                </a:lnTo>
                <a:lnTo>
                  <a:pt x="290727" y="1122424"/>
                </a:lnTo>
                <a:lnTo>
                  <a:pt x="270098" y="1115538"/>
                </a:lnTo>
                <a:lnTo>
                  <a:pt x="260521" y="1111713"/>
                </a:lnTo>
                <a:lnTo>
                  <a:pt x="253153" y="1107122"/>
                </a:lnTo>
                <a:lnTo>
                  <a:pt x="246522" y="1101766"/>
                </a:lnTo>
                <a:lnTo>
                  <a:pt x="241365" y="1097941"/>
                </a:lnTo>
                <a:lnTo>
                  <a:pt x="255363" y="1095645"/>
                </a:lnTo>
                <a:lnTo>
                  <a:pt x="268625" y="1092585"/>
                </a:lnTo>
                <a:lnTo>
                  <a:pt x="282623" y="1088759"/>
                </a:lnTo>
                <a:lnTo>
                  <a:pt x="295885" y="1084169"/>
                </a:lnTo>
                <a:lnTo>
                  <a:pt x="309146" y="1078048"/>
                </a:lnTo>
                <a:lnTo>
                  <a:pt x="321671" y="1069631"/>
                </a:lnTo>
                <a:lnTo>
                  <a:pt x="332722" y="1061215"/>
                </a:lnTo>
                <a:lnTo>
                  <a:pt x="343037" y="1050504"/>
                </a:lnTo>
                <a:lnTo>
                  <a:pt x="312830" y="1060450"/>
                </a:lnTo>
                <a:lnTo>
                  <a:pt x="297358" y="1062745"/>
                </a:lnTo>
                <a:lnTo>
                  <a:pt x="280413" y="1065806"/>
                </a:lnTo>
                <a:lnTo>
                  <a:pt x="264941" y="1066571"/>
                </a:lnTo>
                <a:lnTo>
                  <a:pt x="248733" y="1066571"/>
                </a:lnTo>
                <a:lnTo>
                  <a:pt x="233261" y="1064276"/>
                </a:lnTo>
                <a:lnTo>
                  <a:pt x="217789" y="1061215"/>
                </a:lnTo>
                <a:lnTo>
                  <a:pt x="239892" y="1057390"/>
                </a:lnTo>
                <a:lnTo>
                  <a:pt x="259784" y="1052034"/>
                </a:lnTo>
                <a:lnTo>
                  <a:pt x="276729" y="1043617"/>
                </a:lnTo>
                <a:lnTo>
                  <a:pt x="292201" y="1035966"/>
                </a:lnTo>
                <a:lnTo>
                  <a:pt x="304726" y="1023724"/>
                </a:lnTo>
                <a:lnTo>
                  <a:pt x="316514" y="1011483"/>
                </a:lnTo>
                <a:lnTo>
                  <a:pt x="326092" y="997711"/>
                </a:lnTo>
                <a:lnTo>
                  <a:pt x="334933" y="983173"/>
                </a:lnTo>
                <a:lnTo>
                  <a:pt x="341563" y="967106"/>
                </a:lnTo>
                <a:lnTo>
                  <a:pt x="346721" y="949508"/>
                </a:lnTo>
                <a:lnTo>
                  <a:pt x="350404" y="930380"/>
                </a:lnTo>
                <a:lnTo>
                  <a:pt x="353351" y="911252"/>
                </a:lnTo>
                <a:lnTo>
                  <a:pt x="354825" y="892125"/>
                </a:lnTo>
                <a:lnTo>
                  <a:pt x="355562" y="870701"/>
                </a:lnTo>
                <a:lnTo>
                  <a:pt x="354825" y="850808"/>
                </a:lnTo>
                <a:lnTo>
                  <a:pt x="354825" y="828620"/>
                </a:lnTo>
                <a:lnTo>
                  <a:pt x="349668" y="785774"/>
                </a:lnTo>
                <a:lnTo>
                  <a:pt x="343037" y="740632"/>
                </a:lnTo>
                <a:lnTo>
                  <a:pt x="334933" y="697785"/>
                </a:lnTo>
                <a:lnTo>
                  <a:pt x="326092" y="657234"/>
                </a:lnTo>
                <a:lnTo>
                  <a:pt x="309146" y="581488"/>
                </a:lnTo>
                <a:lnTo>
                  <a:pt x="303989" y="548588"/>
                </a:lnTo>
                <a:lnTo>
                  <a:pt x="299568" y="521809"/>
                </a:lnTo>
                <a:lnTo>
                  <a:pt x="297358" y="491969"/>
                </a:lnTo>
                <a:lnTo>
                  <a:pt x="295885" y="462130"/>
                </a:lnTo>
                <a:lnTo>
                  <a:pt x="297358" y="420814"/>
                </a:lnTo>
                <a:lnTo>
                  <a:pt x="301042" y="380262"/>
                </a:lnTo>
                <a:lnTo>
                  <a:pt x="307673" y="340476"/>
                </a:lnTo>
                <a:lnTo>
                  <a:pt x="316514" y="302986"/>
                </a:lnTo>
                <a:lnTo>
                  <a:pt x="328302" y="266260"/>
                </a:lnTo>
                <a:lnTo>
                  <a:pt x="343037" y="232595"/>
                </a:lnTo>
                <a:lnTo>
                  <a:pt x="359982" y="198930"/>
                </a:lnTo>
                <a:lnTo>
                  <a:pt x="368823" y="183628"/>
                </a:lnTo>
                <a:lnTo>
                  <a:pt x="379138" y="169091"/>
                </a:lnTo>
                <a:lnTo>
                  <a:pt x="389452" y="153788"/>
                </a:lnTo>
                <a:lnTo>
                  <a:pt x="399767" y="139251"/>
                </a:lnTo>
                <a:lnTo>
                  <a:pt x="411555" y="125479"/>
                </a:lnTo>
                <a:lnTo>
                  <a:pt x="424816" y="113237"/>
                </a:lnTo>
                <a:lnTo>
                  <a:pt x="438078" y="100995"/>
                </a:lnTo>
                <a:lnTo>
                  <a:pt x="452076" y="88754"/>
                </a:lnTo>
                <a:lnTo>
                  <a:pt x="466811" y="78042"/>
                </a:lnTo>
                <a:lnTo>
                  <a:pt x="480809" y="67330"/>
                </a:lnTo>
                <a:lnTo>
                  <a:pt x="496281" y="58149"/>
                </a:lnTo>
                <a:lnTo>
                  <a:pt x="513226" y="48202"/>
                </a:lnTo>
                <a:lnTo>
                  <a:pt x="528698" y="40551"/>
                </a:lnTo>
                <a:lnTo>
                  <a:pt x="547117" y="32135"/>
                </a:lnTo>
                <a:lnTo>
                  <a:pt x="565536" y="25249"/>
                </a:lnTo>
                <a:lnTo>
                  <a:pt x="583954" y="19893"/>
                </a:lnTo>
                <a:lnTo>
                  <a:pt x="603110" y="14537"/>
                </a:lnTo>
                <a:lnTo>
                  <a:pt x="623002" y="9182"/>
                </a:lnTo>
                <a:lnTo>
                  <a:pt x="652472" y="3826"/>
                </a:lnTo>
                <a:lnTo>
                  <a:pt x="682679" y="15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rgbClr val="3D3F41"/>
              </a:solidFill>
            </a:endParaRPr>
          </a:p>
        </p:txBody>
      </p:sp>
      <p:sp>
        <p:nvSpPr>
          <p:cNvPr id="35" name="MH_Text_1"/>
          <p:cNvSpPr txBox="1"/>
          <p:nvPr>
            <p:custDataLst>
              <p:tags r:id="rId3"/>
            </p:custDataLst>
          </p:nvPr>
        </p:nvSpPr>
        <p:spPr>
          <a:xfrm>
            <a:off x="2990553" y="2448834"/>
            <a:ext cx="1656000" cy="70788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anchor="ctr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solidFill>
                  <a:srgbClr val="2BA4DB"/>
                </a:solidFill>
                <a:effectLst/>
                <a:uLnTx/>
                <a:uFillTx/>
              </a:defRPr>
            </a:lvl1pPr>
          </a:lstStyle>
          <a:p>
            <a:pPr eaLnBrk="1" hangingPunct="1">
              <a:defRPr/>
            </a:pPr>
            <a:r>
              <a:rPr lang="en-US" altLang="zh-CN" sz="4000" dirty="0">
                <a:solidFill>
                  <a:schemeClr val="accent1"/>
                </a:solidFill>
              </a:rPr>
              <a:t>76 </a:t>
            </a:r>
            <a:r>
              <a:rPr lang="en-US" altLang="zh-CN" sz="1800" dirty="0">
                <a:solidFill>
                  <a:schemeClr val="accent1"/>
                </a:solidFill>
              </a:rPr>
              <a:t>(of 100)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sp>
        <p:nvSpPr>
          <p:cNvPr id="37" name="MH_SubTitle_1"/>
          <p:cNvSpPr/>
          <p:nvPr>
            <p:custDataLst>
              <p:tags r:id="rId4"/>
            </p:custDataLst>
          </p:nvPr>
        </p:nvSpPr>
        <p:spPr>
          <a:xfrm>
            <a:off x="2979367" y="3145083"/>
            <a:ext cx="1677987" cy="400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000" kern="0" dirty="0"/>
              <a:t>Speaking</a:t>
            </a:r>
            <a:endParaRPr lang="en-US" altLang="zh-CN" sz="2000" kern="0" dirty="0"/>
          </a:p>
        </p:txBody>
      </p:sp>
      <p:sp>
        <p:nvSpPr>
          <p:cNvPr id="38" name="MH_Text_2"/>
          <p:cNvSpPr txBox="1"/>
          <p:nvPr>
            <p:custDataLst>
              <p:tags r:id="rId5"/>
            </p:custDataLst>
          </p:nvPr>
        </p:nvSpPr>
        <p:spPr>
          <a:xfrm>
            <a:off x="8938368" y="2448834"/>
            <a:ext cx="1656000" cy="70788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altLang="zh-CN" sz="4000" kern="0" dirty="0">
                <a:solidFill>
                  <a:schemeClr val="accent2"/>
                </a:solidFill>
              </a:rPr>
              <a:t>82 </a:t>
            </a:r>
            <a:r>
              <a:rPr lang="en-US" altLang="zh-CN" kern="0" dirty="0">
                <a:solidFill>
                  <a:schemeClr val="accent2"/>
                </a:solidFill>
              </a:rPr>
              <a:t>(of 100)</a:t>
            </a:r>
            <a:endParaRPr lang="zh-CN" altLang="en-US" kern="0" dirty="0">
              <a:solidFill>
                <a:schemeClr val="accent2"/>
              </a:solidFill>
            </a:endParaRPr>
          </a:p>
        </p:txBody>
      </p:sp>
      <p:sp>
        <p:nvSpPr>
          <p:cNvPr id="39" name="MH_SubTitle_2"/>
          <p:cNvSpPr/>
          <p:nvPr>
            <p:custDataLst>
              <p:tags r:id="rId6"/>
            </p:custDataLst>
          </p:nvPr>
        </p:nvSpPr>
        <p:spPr>
          <a:xfrm>
            <a:off x="8926514" y="3152664"/>
            <a:ext cx="1679575" cy="400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000" kern="0" dirty="0"/>
              <a:t>Writing</a:t>
            </a:r>
            <a:endParaRPr lang="en-US" altLang="zh-CN" sz="2000" kern="0" dirty="0"/>
          </a:p>
        </p:txBody>
      </p:sp>
      <p:cxnSp>
        <p:nvCxnSpPr>
          <p:cNvPr id="40" name="MH_Other_5"/>
          <p:cNvCxnSpPr/>
          <p:nvPr>
            <p:custDataLst>
              <p:tags r:id="rId7"/>
            </p:custDataLst>
          </p:nvPr>
        </p:nvCxnSpPr>
        <p:spPr>
          <a:xfrm>
            <a:off x="1381125" y="4048369"/>
            <a:ext cx="942975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1383323" y="4363741"/>
            <a:ext cx="8789378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rgbClr val="7030A0"/>
                </a:solidFill>
              </a:rPr>
              <a:t> Who  performed better?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30516" y="1266192"/>
            <a:ext cx="46330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/>
              <a:t>Using standard deviations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Statistical Concepts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65685" y="1322769"/>
            <a:ext cx="15680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/>
              <a:t>Z-scores</a:t>
            </a:r>
            <a:endParaRPr lang="zh-CN" altLang="en-US" sz="2800" b="1" dirty="0"/>
          </a:p>
        </p:txBody>
      </p:sp>
      <p:sp>
        <p:nvSpPr>
          <p:cNvPr id="7" name="矩形 6"/>
          <p:cNvSpPr/>
          <p:nvPr/>
        </p:nvSpPr>
        <p:spPr>
          <a:xfrm>
            <a:off x="755373" y="1920413"/>
            <a:ext cx="9382539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Font typeface="Arial" panose="020B0604020202090204" pitchFamily="34" charset="0"/>
              <a:buChar char="•"/>
            </a:pPr>
            <a:r>
              <a:rPr lang="en-US" altLang="en-US" sz="2800" dirty="0">
                <a:solidFill>
                  <a:srgbClr val="7030A0"/>
                </a:solidFill>
              </a:rPr>
              <a:t> A </a:t>
            </a:r>
            <a:r>
              <a:rPr lang="en-US" altLang="en-US" sz="2800" b="1" dirty="0">
                <a:solidFill>
                  <a:srgbClr val="7030A0"/>
                </a:solidFill>
              </a:rPr>
              <a:t>Z-score </a:t>
            </a:r>
            <a:r>
              <a:rPr lang="en-US" altLang="en-US" sz="2800" dirty="0">
                <a:solidFill>
                  <a:srgbClr val="7030A0"/>
                </a:solidFill>
              </a:rPr>
              <a:t>quantifies the original score in terms </a:t>
            </a:r>
            <a:r>
              <a:rPr lang="en-US" altLang="en-US" sz="2800" b="1" dirty="0">
                <a:solidFill>
                  <a:srgbClr val="7030A0"/>
                </a:solidFill>
              </a:rPr>
              <a:t>of the number of standard deviations that that score is from the mean of the distribution</a:t>
            </a:r>
            <a:r>
              <a:rPr lang="en-US" altLang="en-US" sz="2800" dirty="0">
                <a:solidFill>
                  <a:srgbClr val="7030A0"/>
                </a:solidFill>
              </a:rPr>
              <a:t>.</a:t>
            </a:r>
            <a:endParaRPr lang="en-US" altLang="en-US" sz="2800" dirty="0">
              <a:solidFill>
                <a:srgbClr val="7030A0"/>
              </a:solidFill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Font typeface="Arial" panose="020B0604020202090204" pitchFamily="34" charset="0"/>
              <a:buChar char="•"/>
            </a:pPr>
            <a:r>
              <a:rPr lang="en-US" altLang="en-US" sz="2800" dirty="0">
                <a:solidFill>
                  <a:srgbClr val="7030A0"/>
                </a:solidFill>
              </a:rPr>
              <a:t> </a:t>
            </a:r>
            <a:r>
              <a:rPr lang="en-GB" altLang="en-US" sz="2800" dirty="0">
                <a:solidFill>
                  <a:srgbClr val="7030A0"/>
                </a:solidFill>
              </a:rPr>
              <a:t>Z-score = (score-mean)/standard deviation</a:t>
            </a:r>
            <a:endParaRPr lang="en-GB" altLang="en-US" sz="2800" dirty="0">
              <a:solidFill>
                <a:srgbClr val="7030A0"/>
              </a:solidFill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Font typeface="Arial" panose="020B0604020202090204" pitchFamily="34" charset="0"/>
              <a:buChar char="•"/>
            </a:pPr>
            <a:r>
              <a:rPr lang="en-GB" altLang="en-US" sz="2800" dirty="0">
                <a:solidFill>
                  <a:srgbClr val="7030A0"/>
                </a:solidFill>
              </a:rPr>
              <a:t> Score = 50, mean = 58, SD 10</a:t>
            </a:r>
            <a:endParaRPr lang="en-GB" altLang="en-US" sz="2800" dirty="0">
              <a:solidFill>
                <a:srgbClr val="7030A0"/>
              </a:solidFill>
            </a:endParaRPr>
          </a:p>
          <a:p>
            <a:r>
              <a:rPr lang="en-GB" altLang="en-US" sz="2800" dirty="0">
                <a:solidFill>
                  <a:srgbClr val="7030A0"/>
                </a:solidFill>
              </a:rPr>
              <a:t>  Z-score = (50-58)/10 = -0.8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10122028" y="611066"/>
            <a:ext cx="2412872" cy="467104"/>
          </a:xfrm>
        </p:spPr>
        <p:txBody>
          <a:bodyPr/>
          <a:lstStyle/>
          <a:p>
            <a:r>
              <a:rPr lang="en-US" altLang="zh-CN" sz="3200" dirty="0"/>
              <a:t>PART 3</a:t>
            </a:r>
            <a:endParaRPr lang="zh-CN" altLang="en-US" sz="3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Statistical Concepts</a:t>
            </a:r>
            <a:endParaRPr lang="zh-CN" altLang="en-US" dirty="0"/>
          </a:p>
        </p:txBody>
      </p:sp>
      <p:sp>
        <p:nvSpPr>
          <p:cNvPr id="32" name="MH_Other_3"/>
          <p:cNvSpPr/>
          <p:nvPr>
            <p:custDataLst>
              <p:tags r:id="rId1"/>
            </p:custDataLst>
          </p:nvPr>
        </p:nvSpPr>
        <p:spPr bwMode="auto">
          <a:xfrm>
            <a:off x="7467600" y="2160477"/>
            <a:ext cx="1460500" cy="1552575"/>
          </a:xfrm>
          <a:custGeom>
            <a:avLst/>
            <a:gdLst>
              <a:gd name="connsiteX0" fmla="*/ 955194 w 1565723"/>
              <a:gd name="connsiteY0" fmla="*/ 964633 h 1665299"/>
              <a:gd name="connsiteX1" fmla="*/ 951354 w 1565723"/>
              <a:gd name="connsiteY1" fmla="*/ 967903 h 1665299"/>
              <a:gd name="connsiteX2" fmla="*/ 935167 w 1565723"/>
              <a:gd name="connsiteY2" fmla="*/ 980153 h 1665299"/>
              <a:gd name="connsiteX3" fmla="*/ 918244 w 1565723"/>
              <a:gd name="connsiteY3" fmla="*/ 990873 h 1665299"/>
              <a:gd name="connsiteX4" fmla="*/ 899850 w 1565723"/>
              <a:gd name="connsiteY4" fmla="*/ 1000061 h 1665299"/>
              <a:gd name="connsiteX5" fmla="*/ 874833 w 1565723"/>
              <a:gd name="connsiteY5" fmla="*/ 1011546 h 1665299"/>
              <a:gd name="connsiteX6" fmla="*/ 862325 w 1565723"/>
              <a:gd name="connsiteY6" fmla="*/ 1016905 h 1665299"/>
              <a:gd name="connsiteX7" fmla="*/ 849081 w 1565723"/>
              <a:gd name="connsiteY7" fmla="*/ 1019202 h 1665299"/>
              <a:gd name="connsiteX8" fmla="*/ 834366 w 1565723"/>
              <a:gd name="connsiteY8" fmla="*/ 1022265 h 1665299"/>
              <a:gd name="connsiteX9" fmla="*/ 820386 w 1565723"/>
              <a:gd name="connsiteY9" fmla="*/ 1024562 h 1665299"/>
              <a:gd name="connsiteX10" fmla="*/ 806407 w 1565723"/>
              <a:gd name="connsiteY10" fmla="*/ 1026093 h 1665299"/>
              <a:gd name="connsiteX11" fmla="*/ 790220 w 1565723"/>
              <a:gd name="connsiteY11" fmla="*/ 1026093 h 1665299"/>
              <a:gd name="connsiteX12" fmla="*/ 773297 w 1565723"/>
              <a:gd name="connsiteY12" fmla="*/ 1026093 h 1665299"/>
              <a:gd name="connsiteX13" fmla="*/ 755638 w 1565723"/>
              <a:gd name="connsiteY13" fmla="*/ 1023031 h 1665299"/>
              <a:gd name="connsiteX14" fmla="*/ 727679 w 1565723"/>
              <a:gd name="connsiteY14" fmla="*/ 1019202 h 1665299"/>
              <a:gd name="connsiteX15" fmla="*/ 701927 w 1565723"/>
              <a:gd name="connsiteY15" fmla="*/ 1012311 h 1665299"/>
              <a:gd name="connsiteX16" fmla="*/ 677646 w 1565723"/>
              <a:gd name="connsiteY16" fmla="*/ 1003123 h 1665299"/>
              <a:gd name="connsiteX17" fmla="*/ 652630 w 1565723"/>
              <a:gd name="connsiteY17" fmla="*/ 992404 h 1665299"/>
              <a:gd name="connsiteX18" fmla="*/ 630557 w 1565723"/>
              <a:gd name="connsiteY18" fmla="*/ 978622 h 1665299"/>
              <a:gd name="connsiteX19" fmla="*/ 610283 w 1565723"/>
              <a:gd name="connsiteY19" fmla="*/ 965260 h 1665299"/>
              <a:gd name="connsiteX20" fmla="*/ 610529 w 1565723"/>
              <a:gd name="connsiteY20" fmla="*/ 968705 h 1665299"/>
              <a:gd name="connsiteX21" fmla="*/ 610529 w 1565723"/>
              <a:gd name="connsiteY21" fmla="*/ 987800 h 1665299"/>
              <a:gd name="connsiteX22" fmla="*/ 609056 w 1565723"/>
              <a:gd name="connsiteY22" fmla="*/ 1003840 h 1665299"/>
              <a:gd name="connsiteX23" fmla="*/ 607583 w 1565723"/>
              <a:gd name="connsiteY23" fmla="*/ 1019880 h 1665299"/>
              <a:gd name="connsiteX24" fmla="*/ 605374 w 1565723"/>
              <a:gd name="connsiteY24" fmla="*/ 1035156 h 1665299"/>
              <a:gd name="connsiteX25" fmla="*/ 600955 w 1565723"/>
              <a:gd name="connsiteY25" fmla="*/ 1048141 h 1665299"/>
              <a:gd name="connsiteX26" fmla="*/ 597273 w 1565723"/>
              <a:gd name="connsiteY26" fmla="*/ 1060362 h 1665299"/>
              <a:gd name="connsiteX27" fmla="*/ 592117 w 1565723"/>
              <a:gd name="connsiteY27" fmla="*/ 1071055 h 1665299"/>
              <a:gd name="connsiteX28" fmla="*/ 585489 w 1565723"/>
              <a:gd name="connsiteY28" fmla="*/ 1081749 h 1665299"/>
              <a:gd name="connsiteX29" fmla="*/ 577388 w 1565723"/>
              <a:gd name="connsiteY29" fmla="*/ 1091678 h 1665299"/>
              <a:gd name="connsiteX30" fmla="*/ 570024 w 1565723"/>
              <a:gd name="connsiteY30" fmla="*/ 1099316 h 1665299"/>
              <a:gd name="connsiteX31" fmla="*/ 560450 w 1565723"/>
              <a:gd name="connsiteY31" fmla="*/ 1107718 h 1665299"/>
              <a:gd name="connsiteX32" fmla="*/ 550139 w 1565723"/>
              <a:gd name="connsiteY32" fmla="*/ 1116120 h 1665299"/>
              <a:gd name="connsiteX33" fmla="*/ 539829 w 1565723"/>
              <a:gd name="connsiteY33" fmla="*/ 1122230 h 1665299"/>
              <a:gd name="connsiteX34" fmla="*/ 515525 w 1565723"/>
              <a:gd name="connsiteY34" fmla="*/ 1134451 h 1665299"/>
              <a:gd name="connsiteX35" fmla="*/ 801273 w 1565723"/>
              <a:gd name="connsiteY35" fmla="*/ 1361303 h 1665299"/>
              <a:gd name="connsiteX36" fmla="*/ 1041361 w 1565723"/>
              <a:gd name="connsiteY36" fmla="*/ 1129105 h 1665299"/>
              <a:gd name="connsiteX37" fmla="*/ 1029577 w 1565723"/>
              <a:gd name="connsiteY37" fmla="*/ 1121467 h 1665299"/>
              <a:gd name="connsiteX38" fmla="*/ 1017794 w 1565723"/>
              <a:gd name="connsiteY38" fmla="*/ 1113065 h 1665299"/>
              <a:gd name="connsiteX39" fmla="*/ 1008220 w 1565723"/>
              <a:gd name="connsiteY39" fmla="*/ 1103899 h 1665299"/>
              <a:gd name="connsiteX40" fmla="*/ 999382 w 1565723"/>
              <a:gd name="connsiteY40" fmla="*/ 1093969 h 1665299"/>
              <a:gd name="connsiteX41" fmla="*/ 992018 w 1565723"/>
              <a:gd name="connsiteY41" fmla="*/ 1084804 h 1665299"/>
              <a:gd name="connsiteX42" fmla="*/ 983916 w 1565723"/>
              <a:gd name="connsiteY42" fmla="*/ 1074110 h 1665299"/>
              <a:gd name="connsiteX43" fmla="*/ 977288 w 1565723"/>
              <a:gd name="connsiteY43" fmla="*/ 1063417 h 1665299"/>
              <a:gd name="connsiteX44" fmla="*/ 972133 w 1565723"/>
              <a:gd name="connsiteY44" fmla="*/ 1052724 h 1665299"/>
              <a:gd name="connsiteX45" fmla="*/ 966978 w 1565723"/>
              <a:gd name="connsiteY45" fmla="*/ 1040503 h 1665299"/>
              <a:gd name="connsiteX46" fmla="*/ 963295 w 1565723"/>
              <a:gd name="connsiteY46" fmla="*/ 1029046 h 1665299"/>
              <a:gd name="connsiteX47" fmla="*/ 958140 w 1565723"/>
              <a:gd name="connsiteY47" fmla="*/ 1005368 h 1665299"/>
              <a:gd name="connsiteX48" fmla="*/ 955194 w 1565723"/>
              <a:gd name="connsiteY48" fmla="*/ 980926 h 1665299"/>
              <a:gd name="connsiteX49" fmla="*/ 536377 w 1565723"/>
              <a:gd name="connsiteY49" fmla="*/ 260284 h 1665299"/>
              <a:gd name="connsiteX50" fmla="*/ 528284 w 1565723"/>
              <a:gd name="connsiteY50" fmla="*/ 277891 h 1665299"/>
              <a:gd name="connsiteX51" fmla="*/ 515776 w 1565723"/>
              <a:gd name="connsiteY51" fmla="*/ 304685 h 1665299"/>
              <a:gd name="connsiteX52" fmla="*/ 498853 w 1565723"/>
              <a:gd name="connsiteY52" fmla="*/ 341431 h 1665299"/>
              <a:gd name="connsiteX53" fmla="*/ 490759 w 1565723"/>
              <a:gd name="connsiteY53" fmla="*/ 361335 h 1665299"/>
              <a:gd name="connsiteX54" fmla="*/ 484138 w 1565723"/>
              <a:gd name="connsiteY54" fmla="*/ 384302 h 1665299"/>
              <a:gd name="connsiteX55" fmla="*/ 477516 w 1565723"/>
              <a:gd name="connsiteY55" fmla="*/ 408799 h 1665299"/>
              <a:gd name="connsiteX56" fmla="*/ 473837 w 1565723"/>
              <a:gd name="connsiteY56" fmla="*/ 434827 h 1665299"/>
              <a:gd name="connsiteX57" fmla="*/ 470894 w 1565723"/>
              <a:gd name="connsiteY57" fmla="*/ 461621 h 1665299"/>
              <a:gd name="connsiteX58" fmla="*/ 470894 w 1565723"/>
              <a:gd name="connsiteY58" fmla="*/ 489946 h 1665299"/>
              <a:gd name="connsiteX59" fmla="*/ 473837 w 1565723"/>
              <a:gd name="connsiteY59" fmla="*/ 518271 h 1665299"/>
              <a:gd name="connsiteX60" fmla="*/ 476780 w 1565723"/>
              <a:gd name="connsiteY60" fmla="*/ 533582 h 1665299"/>
              <a:gd name="connsiteX61" fmla="*/ 478987 w 1565723"/>
              <a:gd name="connsiteY61" fmla="*/ 548127 h 1665299"/>
              <a:gd name="connsiteX62" fmla="*/ 484138 w 1565723"/>
              <a:gd name="connsiteY62" fmla="*/ 563438 h 1665299"/>
              <a:gd name="connsiteX63" fmla="*/ 489288 w 1565723"/>
              <a:gd name="connsiteY63" fmla="*/ 579515 h 1665299"/>
              <a:gd name="connsiteX64" fmla="*/ 495910 w 1565723"/>
              <a:gd name="connsiteY64" fmla="*/ 594060 h 1665299"/>
              <a:gd name="connsiteX65" fmla="*/ 502532 w 1565723"/>
              <a:gd name="connsiteY65" fmla="*/ 610902 h 1665299"/>
              <a:gd name="connsiteX66" fmla="*/ 480459 w 1565723"/>
              <a:gd name="connsiteY66" fmla="*/ 617026 h 1665299"/>
              <a:gd name="connsiteX67" fmla="*/ 463536 w 1565723"/>
              <a:gd name="connsiteY67" fmla="*/ 622385 h 1665299"/>
              <a:gd name="connsiteX68" fmla="*/ 446613 w 1565723"/>
              <a:gd name="connsiteY68" fmla="*/ 588701 h 1665299"/>
              <a:gd name="connsiteX69" fmla="*/ 431162 w 1565723"/>
              <a:gd name="connsiteY69" fmla="*/ 556548 h 1665299"/>
              <a:gd name="connsiteX70" fmla="*/ 419390 w 1565723"/>
              <a:gd name="connsiteY70" fmla="*/ 523630 h 1665299"/>
              <a:gd name="connsiteX71" fmla="*/ 418836 w 1565723"/>
              <a:gd name="connsiteY71" fmla="*/ 521985 h 1665299"/>
              <a:gd name="connsiteX72" fmla="*/ 415711 w 1565723"/>
              <a:gd name="connsiteY72" fmla="*/ 521521 h 1665299"/>
              <a:gd name="connsiteX73" fmla="*/ 413504 w 1565723"/>
              <a:gd name="connsiteY73" fmla="*/ 522286 h 1665299"/>
              <a:gd name="connsiteX74" fmla="*/ 409089 w 1565723"/>
              <a:gd name="connsiteY74" fmla="*/ 523818 h 1665299"/>
              <a:gd name="connsiteX75" fmla="*/ 403939 w 1565723"/>
              <a:gd name="connsiteY75" fmla="*/ 529177 h 1665299"/>
              <a:gd name="connsiteX76" fmla="*/ 398789 w 1565723"/>
              <a:gd name="connsiteY76" fmla="*/ 537600 h 1665299"/>
              <a:gd name="connsiteX77" fmla="*/ 397317 w 1565723"/>
              <a:gd name="connsiteY77" fmla="*/ 541428 h 1665299"/>
              <a:gd name="connsiteX78" fmla="*/ 396581 w 1565723"/>
              <a:gd name="connsiteY78" fmla="*/ 552147 h 1665299"/>
              <a:gd name="connsiteX79" fmla="*/ 396581 w 1565723"/>
              <a:gd name="connsiteY79" fmla="*/ 564398 h 1665299"/>
              <a:gd name="connsiteX80" fmla="*/ 398789 w 1565723"/>
              <a:gd name="connsiteY80" fmla="*/ 579711 h 1665299"/>
              <a:gd name="connsiteX81" fmla="*/ 401732 w 1565723"/>
              <a:gd name="connsiteY81" fmla="*/ 594259 h 1665299"/>
              <a:gd name="connsiteX82" fmla="*/ 406882 w 1565723"/>
              <a:gd name="connsiteY82" fmla="*/ 611869 h 1665299"/>
              <a:gd name="connsiteX83" fmla="*/ 417183 w 1565723"/>
              <a:gd name="connsiteY83" fmla="*/ 644792 h 1665299"/>
              <a:gd name="connsiteX84" fmla="*/ 423805 w 1565723"/>
              <a:gd name="connsiteY84" fmla="*/ 660871 h 1665299"/>
              <a:gd name="connsiteX85" fmla="*/ 430427 w 1565723"/>
              <a:gd name="connsiteY85" fmla="*/ 675419 h 1665299"/>
              <a:gd name="connsiteX86" fmla="*/ 439256 w 1565723"/>
              <a:gd name="connsiteY86" fmla="*/ 691498 h 1665299"/>
              <a:gd name="connsiteX87" fmla="*/ 447350 w 1565723"/>
              <a:gd name="connsiteY87" fmla="*/ 702983 h 1665299"/>
              <a:gd name="connsiteX88" fmla="*/ 451029 w 1565723"/>
              <a:gd name="connsiteY88" fmla="*/ 705280 h 1665299"/>
              <a:gd name="connsiteX89" fmla="*/ 452500 w 1565723"/>
              <a:gd name="connsiteY89" fmla="*/ 706811 h 1665299"/>
              <a:gd name="connsiteX90" fmla="*/ 459858 w 1565723"/>
              <a:gd name="connsiteY90" fmla="*/ 708343 h 1665299"/>
              <a:gd name="connsiteX91" fmla="*/ 462801 w 1565723"/>
              <a:gd name="connsiteY91" fmla="*/ 708343 h 1665299"/>
              <a:gd name="connsiteX92" fmla="*/ 466480 w 1565723"/>
              <a:gd name="connsiteY92" fmla="*/ 706811 h 1665299"/>
              <a:gd name="connsiteX93" fmla="*/ 481931 w 1565723"/>
              <a:gd name="connsiteY93" fmla="*/ 694561 h 1665299"/>
              <a:gd name="connsiteX94" fmla="*/ 487081 w 1565723"/>
              <a:gd name="connsiteY94" fmla="*/ 714468 h 1665299"/>
              <a:gd name="connsiteX95" fmla="*/ 491496 w 1565723"/>
              <a:gd name="connsiteY95" fmla="*/ 729781 h 1665299"/>
              <a:gd name="connsiteX96" fmla="*/ 498854 w 1565723"/>
              <a:gd name="connsiteY96" fmla="*/ 755048 h 1665299"/>
              <a:gd name="connsiteX97" fmla="*/ 509155 w 1565723"/>
              <a:gd name="connsiteY97" fmla="*/ 779549 h 1665299"/>
              <a:gd name="connsiteX98" fmla="*/ 520191 w 1565723"/>
              <a:gd name="connsiteY98" fmla="*/ 804050 h 1665299"/>
              <a:gd name="connsiteX99" fmla="*/ 530492 w 1565723"/>
              <a:gd name="connsiteY99" fmla="*/ 827020 h 1665299"/>
              <a:gd name="connsiteX100" fmla="*/ 543000 w 1565723"/>
              <a:gd name="connsiteY100" fmla="*/ 848459 h 1665299"/>
              <a:gd name="connsiteX101" fmla="*/ 557715 w 1565723"/>
              <a:gd name="connsiteY101" fmla="*/ 870663 h 1665299"/>
              <a:gd name="connsiteX102" fmla="*/ 573167 w 1565723"/>
              <a:gd name="connsiteY102" fmla="*/ 889039 h 1665299"/>
              <a:gd name="connsiteX103" fmla="*/ 588618 w 1565723"/>
              <a:gd name="connsiteY103" fmla="*/ 908181 h 1665299"/>
              <a:gd name="connsiteX104" fmla="*/ 607012 w 1565723"/>
              <a:gd name="connsiteY104" fmla="*/ 924260 h 1665299"/>
              <a:gd name="connsiteX105" fmla="*/ 625407 w 1565723"/>
              <a:gd name="connsiteY105" fmla="*/ 941105 h 1665299"/>
              <a:gd name="connsiteX106" fmla="*/ 644537 w 1565723"/>
              <a:gd name="connsiteY106" fmla="*/ 954121 h 1665299"/>
              <a:gd name="connsiteX107" fmla="*/ 665874 w 1565723"/>
              <a:gd name="connsiteY107" fmla="*/ 964840 h 1665299"/>
              <a:gd name="connsiteX108" fmla="*/ 687947 w 1565723"/>
              <a:gd name="connsiteY108" fmla="*/ 976325 h 1665299"/>
              <a:gd name="connsiteX109" fmla="*/ 710020 w 1565723"/>
              <a:gd name="connsiteY109" fmla="*/ 983982 h 1665299"/>
              <a:gd name="connsiteX110" fmla="*/ 734301 w 1565723"/>
              <a:gd name="connsiteY110" fmla="*/ 990873 h 1665299"/>
              <a:gd name="connsiteX111" fmla="*/ 759317 w 1565723"/>
              <a:gd name="connsiteY111" fmla="*/ 994701 h 1665299"/>
              <a:gd name="connsiteX112" fmla="*/ 774768 w 1565723"/>
              <a:gd name="connsiteY112" fmla="*/ 996232 h 1665299"/>
              <a:gd name="connsiteX113" fmla="*/ 790220 w 1565723"/>
              <a:gd name="connsiteY113" fmla="*/ 996232 h 1665299"/>
              <a:gd name="connsiteX114" fmla="*/ 817443 w 1565723"/>
              <a:gd name="connsiteY114" fmla="*/ 994701 h 1665299"/>
              <a:gd name="connsiteX115" fmla="*/ 842459 w 1565723"/>
              <a:gd name="connsiteY115" fmla="*/ 990873 h 1665299"/>
              <a:gd name="connsiteX116" fmla="*/ 866004 w 1565723"/>
              <a:gd name="connsiteY116" fmla="*/ 983982 h 1665299"/>
              <a:gd name="connsiteX117" fmla="*/ 888077 w 1565723"/>
              <a:gd name="connsiteY117" fmla="*/ 974794 h 1665299"/>
              <a:gd name="connsiteX118" fmla="*/ 908679 w 1565723"/>
              <a:gd name="connsiteY118" fmla="*/ 962543 h 1665299"/>
              <a:gd name="connsiteX119" fmla="*/ 929280 w 1565723"/>
              <a:gd name="connsiteY119" fmla="*/ 948761 h 1665299"/>
              <a:gd name="connsiteX120" fmla="*/ 947675 w 1565723"/>
              <a:gd name="connsiteY120" fmla="*/ 932682 h 1665299"/>
              <a:gd name="connsiteX121" fmla="*/ 964598 w 1565723"/>
              <a:gd name="connsiteY121" fmla="*/ 913540 h 1665299"/>
              <a:gd name="connsiteX122" fmla="*/ 981520 w 1565723"/>
              <a:gd name="connsiteY122" fmla="*/ 895164 h 1665299"/>
              <a:gd name="connsiteX123" fmla="*/ 996972 w 1565723"/>
              <a:gd name="connsiteY123" fmla="*/ 872960 h 1665299"/>
              <a:gd name="connsiteX124" fmla="*/ 1011687 w 1565723"/>
              <a:gd name="connsiteY124" fmla="*/ 849990 h 1665299"/>
              <a:gd name="connsiteX125" fmla="*/ 1024195 w 1565723"/>
              <a:gd name="connsiteY125" fmla="*/ 825489 h 1665299"/>
              <a:gd name="connsiteX126" fmla="*/ 1035967 w 1565723"/>
              <a:gd name="connsiteY126" fmla="*/ 800222 h 1665299"/>
              <a:gd name="connsiteX127" fmla="*/ 1047740 w 1565723"/>
              <a:gd name="connsiteY127" fmla="*/ 772658 h 1665299"/>
              <a:gd name="connsiteX128" fmla="*/ 1057305 w 1565723"/>
              <a:gd name="connsiteY128" fmla="*/ 745860 h 1665299"/>
              <a:gd name="connsiteX129" fmla="*/ 1066134 w 1565723"/>
              <a:gd name="connsiteY129" fmla="*/ 717531 h 1665299"/>
              <a:gd name="connsiteX130" fmla="*/ 1069813 w 1565723"/>
              <a:gd name="connsiteY130" fmla="*/ 705280 h 1665299"/>
              <a:gd name="connsiteX131" fmla="*/ 1083057 w 1565723"/>
              <a:gd name="connsiteY131" fmla="*/ 708343 h 1665299"/>
              <a:gd name="connsiteX132" fmla="*/ 1086736 w 1565723"/>
              <a:gd name="connsiteY132" fmla="*/ 708343 h 1665299"/>
              <a:gd name="connsiteX133" fmla="*/ 1089679 w 1565723"/>
              <a:gd name="connsiteY133" fmla="*/ 708343 h 1665299"/>
              <a:gd name="connsiteX134" fmla="*/ 1093358 w 1565723"/>
              <a:gd name="connsiteY134" fmla="*/ 706811 h 1665299"/>
              <a:gd name="connsiteX135" fmla="*/ 1097037 w 1565723"/>
              <a:gd name="connsiteY135" fmla="*/ 703749 h 1665299"/>
              <a:gd name="connsiteX136" fmla="*/ 1102923 w 1565723"/>
              <a:gd name="connsiteY136" fmla="*/ 696858 h 1665299"/>
              <a:gd name="connsiteX137" fmla="*/ 1110280 w 1565723"/>
              <a:gd name="connsiteY137" fmla="*/ 685373 h 1665299"/>
              <a:gd name="connsiteX138" fmla="*/ 1116902 w 1565723"/>
              <a:gd name="connsiteY138" fmla="*/ 670059 h 1665299"/>
              <a:gd name="connsiteX139" fmla="*/ 1124996 w 1565723"/>
              <a:gd name="connsiteY139" fmla="*/ 653980 h 1665299"/>
              <a:gd name="connsiteX140" fmla="*/ 1130882 w 1565723"/>
              <a:gd name="connsiteY140" fmla="*/ 634839 h 1665299"/>
              <a:gd name="connsiteX141" fmla="*/ 1136033 w 1565723"/>
              <a:gd name="connsiteY141" fmla="*/ 615697 h 1665299"/>
              <a:gd name="connsiteX142" fmla="*/ 1141919 w 1565723"/>
              <a:gd name="connsiteY142" fmla="*/ 597321 h 1665299"/>
              <a:gd name="connsiteX143" fmla="*/ 1145598 w 1565723"/>
              <a:gd name="connsiteY143" fmla="*/ 572820 h 1665299"/>
              <a:gd name="connsiteX144" fmla="*/ 1147069 w 1565723"/>
              <a:gd name="connsiteY144" fmla="*/ 552147 h 1665299"/>
              <a:gd name="connsiteX145" fmla="*/ 1145598 w 1565723"/>
              <a:gd name="connsiteY145" fmla="*/ 541428 h 1665299"/>
              <a:gd name="connsiteX146" fmla="*/ 1144126 w 1565723"/>
              <a:gd name="connsiteY146" fmla="*/ 537600 h 1665299"/>
              <a:gd name="connsiteX147" fmla="*/ 1140028 w 1565723"/>
              <a:gd name="connsiteY147" fmla="*/ 531913 h 1665299"/>
              <a:gd name="connsiteX148" fmla="*/ 1136032 w 1565723"/>
              <a:gd name="connsiteY148" fmla="*/ 548127 h 1665299"/>
              <a:gd name="connsiteX149" fmla="*/ 1127938 w 1565723"/>
              <a:gd name="connsiteY149" fmla="*/ 575687 h 1665299"/>
              <a:gd name="connsiteX150" fmla="*/ 1117637 w 1565723"/>
              <a:gd name="connsiteY150" fmla="*/ 599419 h 1665299"/>
              <a:gd name="connsiteX151" fmla="*/ 1112487 w 1565723"/>
              <a:gd name="connsiteY151" fmla="*/ 609371 h 1665299"/>
              <a:gd name="connsiteX152" fmla="*/ 1107336 w 1565723"/>
              <a:gd name="connsiteY152" fmla="*/ 617026 h 1665299"/>
              <a:gd name="connsiteX153" fmla="*/ 1090414 w 1565723"/>
              <a:gd name="connsiteY153" fmla="*/ 620088 h 1665299"/>
              <a:gd name="connsiteX154" fmla="*/ 1070548 w 1565723"/>
              <a:gd name="connsiteY154" fmla="*/ 622385 h 1665299"/>
              <a:gd name="connsiteX155" fmla="*/ 1075698 w 1565723"/>
              <a:gd name="connsiteY155" fmla="*/ 609371 h 1665299"/>
              <a:gd name="connsiteX156" fmla="*/ 1080849 w 1565723"/>
              <a:gd name="connsiteY156" fmla="*/ 597122 h 1665299"/>
              <a:gd name="connsiteX157" fmla="*/ 1087471 w 1565723"/>
              <a:gd name="connsiteY157" fmla="*/ 571094 h 1665299"/>
              <a:gd name="connsiteX158" fmla="*/ 1091885 w 1565723"/>
              <a:gd name="connsiteY158" fmla="*/ 546596 h 1665299"/>
              <a:gd name="connsiteX159" fmla="*/ 1092621 w 1565723"/>
              <a:gd name="connsiteY159" fmla="*/ 521333 h 1665299"/>
              <a:gd name="connsiteX160" fmla="*/ 1092621 w 1565723"/>
              <a:gd name="connsiteY160" fmla="*/ 498367 h 1665299"/>
              <a:gd name="connsiteX161" fmla="*/ 1092621 w 1565723"/>
              <a:gd name="connsiteY161" fmla="*/ 475401 h 1665299"/>
              <a:gd name="connsiteX162" fmla="*/ 1090414 w 1565723"/>
              <a:gd name="connsiteY162" fmla="*/ 433296 h 1665299"/>
              <a:gd name="connsiteX163" fmla="*/ 1080849 w 1565723"/>
              <a:gd name="connsiteY163" fmla="*/ 444014 h 1665299"/>
              <a:gd name="connsiteX164" fmla="*/ 1072019 w 1565723"/>
              <a:gd name="connsiteY164" fmla="*/ 452435 h 1665299"/>
              <a:gd name="connsiteX165" fmla="*/ 1061719 w 1565723"/>
              <a:gd name="connsiteY165" fmla="*/ 460090 h 1665299"/>
              <a:gd name="connsiteX166" fmla="*/ 1049946 w 1565723"/>
              <a:gd name="connsiteY166" fmla="*/ 466980 h 1665299"/>
              <a:gd name="connsiteX167" fmla="*/ 1038174 w 1565723"/>
              <a:gd name="connsiteY167" fmla="*/ 472339 h 1665299"/>
              <a:gd name="connsiteX168" fmla="*/ 1026401 w 1565723"/>
              <a:gd name="connsiteY168" fmla="*/ 477698 h 1665299"/>
              <a:gd name="connsiteX169" fmla="*/ 1002121 w 1565723"/>
              <a:gd name="connsiteY169" fmla="*/ 486119 h 1665299"/>
              <a:gd name="connsiteX170" fmla="*/ 988877 w 1565723"/>
              <a:gd name="connsiteY170" fmla="*/ 489946 h 1665299"/>
              <a:gd name="connsiteX171" fmla="*/ 974897 w 1565723"/>
              <a:gd name="connsiteY171" fmla="*/ 493008 h 1665299"/>
              <a:gd name="connsiteX172" fmla="*/ 958710 w 1565723"/>
              <a:gd name="connsiteY172" fmla="*/ 494539 h 1665299"/>
              <a:gd name="connsiteX173" fmla="*/ 944731 w 1565723"/>
              <a:gd name="connsiteY173" fmla="*/ 495305 h 1665299"/>
              <a:gd name="connsiteX174" fmla="*/ 927808 w 1565723"/>
              <a:gd name="connsiteY174" fmla="*/ 494539 h 1665299"/>
              <a:gd name="connsiteX175" fmla="*/ 912357 w 1565723"/>
              <a:gd name="connsiteY175" fmla="*/ 494539 h 1665299"/>
              <a:gd name="connsiteX176" fmla="*/ 878511 w 1565723"/>
              <a:gd name="connsiteY176" fmla="*/ 488415 h 1665299"/>
              <a:gd name="connsiteX177" fmla="*/ 843194 w 1565723"/>
              <a:gd name="connsiteY177" fmla="*/ 480760 h 1665299"/>
              <a:gd name="connsiteX178" fmla="*/ 809349 w 1565723"/>
              <a:gd name="connsiteY178" fmla="*/ 470042 h 1665299"/>
              <a:gd name="connsiteX179" fmla="*/ 774032 w 1565723"/>
              <a:gd name="connsiteY179" fmla="*/ 457794 h 1665299"/>
              <a:gd name="connsiteX180" fmla="*/ 739450 w 1565723"/>
              <a:gd name="connsiteY180" fmla="*/ 441717 h 1665299"/>
              <a:gd name="connsiteX181" fmla="*/ 705605 w 1565723"/>
              <a:gd name="connsiteY181" fmla="*/ 424110 h 1665299"/>
              <a:gd name="connsiteX182" fmla="*/ 672495 w 1565723"/>
              <a:gd name="connsiteY182" fmla="*/ 403440 h 1665299"/>
              <a:gd name="connsiteX183" fmla="*/ 643064 w 1565723"/>
              <a:gd name="connsiteY183" fmla="*/ 383536 h 1665299"/>
              <a:gd name="connsiteX184" fmla="*/ 615841 w 1565723"/>
              <a:gd name="connsiteY184" fmla="*/ 360570 h 1665299"/>
              <a:gd name="connsiteX185" fmla="*/ 589353 w 1565723"/>
              <a:gd name="connsiteY185" fmla="*/ 336072 h 1665299"/>
              <a:gd name="connsiteX186" fmla="*/ 577581 w 1565723"/>
              <a:gd name="connsiteY186" fmla="*/ 323824 h 1665299"/>
              <a:gd name="connsiteX187" fmla="*/ 567280 w 1565723"/>
              <a:gd name="connsiteY187" fmla="*/ 311575 h 1665299"/>
              <a:gd name="connsiteX188" fmla="*/ 558450 w 1565723"/>
              <a:gd name="connsiteY188" fmla="*/ 299326 h 1665299"/>
              <a:gd name="connsiteX189" fmla="*/ 548885 w 1565723"/>
              <a:gd name="connsiteY189" fmla="*/ 285547 h 1665299"/>
              <a:gd name="connsiteX190" fmla="*/ 542999 w 1565723"/>
              <a:gd name="connsiteY190" fmla="*/ 273298 h 1665299"/>
              <a:gd name="connsiteX191" fmla="*/ 761524 w 1565723"/>
              <a:gd name="connsiteY191" fmla="*/ 0 h 1665299"/>
              <a:gd name="connsiteX192" fmla="*/ 787276 w 1565723"/>
              <a:gd name="connsiteY192" fmla="*/ 0 h 1665299"/>
              <a:gd name="connsiteX193" fmla="*/ 813028 w 1565723"/>
              <a:gd name="connsiteY193" fmla="*/ 0 h 1665299"/>
              <a:gd name="connsiteX194" fmla="*/ 839515 w 1565723"/>
              <a:gd name="connsiteY194" fmla="*/ 3062 h 1665299"/>
              <a:gd name="connsiteX195" fmla="*/ 865267 w 1565723"/>
              <a:gd name="connsiteY195" fmla="*/ 8421 h 1665299"/>
              <a:gd name="connsiteX196" fmla="*/ 891019 w 1565723"/>
              <a:gd name="connsiteY196" fmla="*/ 13780 h 1665299"/>
              <a:gd name="connsiteX197" fmla="*/ 917507 w 1565723"/>
              <a:gd name="connsiteY197" fmla="*/ 22201 h 1665299"/>
              <a:gd name="connsiteX198" fmla="*/ 941788 w 1565723"/>
              <a:gd name="connsiteY198" fmla="*/ 32918 h 1665299"/>
              <a:gd name="connsiteX199" fmla="*/ 965332 w 1565723"/>
              <a:gd name="connsiteY199" fmla="*/ 43636 h 1665299"/>
              <a:gd name="connsiteX200" fmla="*/ 988877 w 1565723"/>
              <a:gd name="connsiteY200" fmla="*/ 57415 h 1665299"/>
              <a:gd name="connsiteX201" fmla="*/ 1010950 w 1565723"/>
              <a:gd name="connsiteY201" fmla="*/ 71961 h 1665299"/>
              <a:gd name="connsiteX202" fmla="*/ 1031552 w 1565723"/>
              <a:gd name="connsiteY202" fmla="*/ 89568 h 1665299"/>
              <a:gd name="connsiteX203" fmla="*/ 1052889 w 1565723"/>
              <a:gd name="connsiteY203" fmla="*/ 108707 h 1665299"/>
              <a:gd name="connsiteX204" fmla="*/ 1070548 w 1565723"/>
              <a:gd name="connsiteY204" fmla="*/ 128611 h 1665299"/>
              <a:gd name="connsiteX205" fmla="*/ 1087471 w 1565723"/>
              <a:gd name="connsiteY205" fmla="*/ 150811 h 1665299"/>
              <a:gd name="connsiteX206" fmla="*/ 1104393 w 1565723"/>
              <a:gd name="connsiteY206" fmla="*/ 174543 h 1665299"/>
              <a:gd name="connsiteX207" fmla="*/ 1117637 w 1565723"/>
              <a:gd name="connsiteY207" fmla="*/ 200572 h 1665299"/>
              <a:gd name="connsiteX208" fmla="*/ 1130881 w 1565723"/>
              <a:gd name="connsiteY208" fmla="*/ 228897 h 1665299"/>
              <a:gd name="connsiteX209" fmla="*/ 1141182 w 1565723"/>
              <a:gd name="connsiteY209" fmla="*/ 258753 h 1665299"/>
              <a:gd name="connsiteX210" fmla="*/ 1148540 w 1565723"/>
              <a:gd name="connsiteY210" fmla="*/ 290140 h 1665299"/>
              <a:gd name="connsiteX211" fmla="*/ 1155162 w 1565723"/>
              <a:gd name="connsiteY211" fmla="*/ 322293 h 1665299"/>
              <a:gd name="connsiteX212" fmla="*/ 1158105 w 1565723"/>
              <a:gd name="connsiteY212" fmla="*/ 357508 h 1665299"/>
              <a:gd name="connsiteX213" fmla="*/ 1159576 w 1565723"/>
              <a:gd name="connsiteY213" fmla="*/ 394254 h 1665299"/>
              <a:gd name="connsiteX214" fmla="*/ 1158105 w 1565723"/>
              <a:gd name="connsiteY214" fmla="*/ 433296 h 1665299"/>
              <a:gd name="connsiteX215" fmla="*/ 1153690 w 1565723"/>
              <a:gd name="connsiteY215" fmla="*/ 465449 h 1665299"/>
              <a:gd name="connsiteX216" fmla="*/ 1150011 w 1565723"/>
              <a:gd name="connsiteY216" fmla="*/ 491477 h 1665299"/>
              <a:gd name="connsiteX217" fmla="*/ 1148231 w 1565723"/>
              <a:gd name="connsiteY217" fmla="*/ 498682 h 1665299"/>
              <a:gd name="connsiteX218" fmla="*/ 1149276 w 1565723"/>
              <a:gd name="connsiteY218" fmla="*/ 499316 h 1665299"/>
              <a:gd name="connsiteX219" fmla="*/ 1158841 w 1565723"/>
              <a:gd name="connsiteY219" fmla="*/ 509270 h 1665299"/>
              <a:gd name="connsiteX220" fmla="*/ 1167671 w 1565723"/>
              <a:gd name="connsiteY220" fmla="*/ 519989 h 1665299"/>
              <a:gd name="connsiteX221" fmla="*/ 1171350 w 1565723"/>
              <a:gd name="connsiteY221" fmla="*/ 528412 h 1665299"/>
              <a:gd name="connsiteX222" fmla="*/ 1174293 w 1565723"/>
              <a:gd name="connsiteY222" fmla="*/ 536068 h 1665299"/>
              <a:gd name="connsiteX223" fmla="*/ 1175764 w 1565723"/>
              <a:gd name="connsiteY223" fmla="*/ 544491 h 1665299"/>
              <a:gd name="connsiteX224" fmla="*/ 1175764 w 1565723"/>
              <a:gd name="connsiteY224" fmla="*/ 552147 h 1665299"/>
              <a:gd name="connsiteX225" fmla="*/ 1174293 w 1565723"/>
              <a:gd name="connsiteY225" fmla="*/ 568992 h 1665299"/>
              <a:gd name="connsiteX226" fmla="*/ 1172821 w 1565723"/>
              <a:gd name="connsiteY226" fmla="*/ 585071 h 1665299"/>
              <a:gd name="connsiteX227" fmla="*/ 1169142 w 1565723"/>
              <a:gd name="connsiteY227" fmla="*/ 602681 h 1665299"/>
              <a:gd name="connsiteX228" fmla="*/ 1164728 w 1565723"/>
              <a:gd name="connsiteY228" fmla="*/ 620291 h 1665299"/>
              <a:gd name="connsiteX229" fmla="*/ 1152955 w 1565723"/>
              <a:gd name="connsiteY229" fmla="*/ 656277 h 1665299"/>
              <a:gd name="connsiteX230" fmla="*/ 1147069 w 1565723"/>
              <a:gd name="connsiteY230" fmla="*/ 673122 h 1665299"/>
              <a:gd name="connsiteX231" fmla="*/ 1140447 w 1565723"/>
              <a:gd name="connsiteY231" fmla="*/ 689201 h 1665299"/>
              <a:gd name="connsiteX232" fmla="*/ 1130882 w 1565723"/>
              <a:gd name="connsiteY232" fmla="*/ 706811 h 1665299"/>
              <a:gd name="connsiteX233" fmla="*/ 1125732 w 1565723"/>
              <a:gd name="connsiteY233" fmla="*/ 714468 h 1665299"/>
              <a:gd name="connsiteX234" fmla="*/ 1119846 w 1565723"/>
              <a:gd name="connsiteY234" fmla="*/ 722890 h 1665299"/>
              <a:gd name="connsiteX235" fmla="*/ 1113224 w 1565723"/>
              <a:gd name="connsiteY235" fmla="*/ 729781 h 1665299"/>
              <a:gd name="connsiteX236" fmla="*/ 1105130 w 1565723"/>
              <a:gd name="connsiteY236" fmla="*/ 733609 h 1665299"/>
              <a:gd name="connsiteX237" fmla="*/ 1097037 w 1565723"/>
              <a:gd name="connsiteY237" fmla="*/ 736672 h 1665299"/>
              <a:gd name="connsiteX238" fmla="*/ 1089679 w 1565723"/>
              <a:gd name="connsiteY238" fmla="*/ 737438 h 1665299"/>
              <a:gd name="connsiteX239" fmla="*/ 1076435 w 1565723"/>
              <a:gd name="connsiteY239" fmla="*/ 778784 h 1665299"/>
              <a:gd name="connsiteX240" fmla="*/ 1059512 w 1565723"/>
              <a:gd name="connsiteY240" fmla="*/ 817832 h 1665299"/>
              <a:gd name="connsiteX241" fmla="*/ 1050683 w 1565723"/>
              <a:gd name="connsiteY241" fmla="*/ 836974 h 1665299"/>
              <a:gd name="connsiteX242" fmla="*/ 1041118 w 1565723"/>
              <a:gd name="connsiteY242" fmla="*/ 853819 h 1665299"/>
              <a:gd name="connsiteX243" fmla="*/ 1030817 w 1565723"/>
              <a:gd name="connsiteY243" fmla="*/ 872960 h 1665299"/>
              <a:gd name="connsiteX244" fmla="*/ 1020516 w 1565723"/>
              <a:gd name="connsiteY244" fmla="*/ 889039 h 1665299"/>
              <a:gd name="connsiteX245" fmla="*/ 1007272 w 1565723"/>
              <a:gd name="connsiteY245" fmla="*/ 906649 h 1665299"/>
              <a:gd name="connsiteX246" fmla="*/ 994764 w 1565723"/>
              <a:gd name="connsiteY246" fmla="*/ 923494 h 1665299"/>
              <a:gd name="connsiteX247" fmla="*/ 981520 w 1565723"/>
              <a:gd name="connsiteY247" fmla="*/ 939573 h 1665299"/>
              <a:gd name="connsiteX248" fmla="*/ 977288 w 1565723"/>
              <a:gd name="connsiteY248" fmla="*/ 943977 h 1665299"/>
              <a:gd name="connsiteX249" fmla="*/ 977288 w 1565723"/>
              <a:gd name="connsiteY249" fmla="*/ 960303 h 1665299"/>
              <a:gd name="connsiteX250" fmla="*/ 978761 w 1565723"/>
              <a:gd name="connsiteY250" fmla="*/ 977107 h 1665299"/>
              <a:gd name="connsiteX251" fmla="*/ 980234 w 1565723"/>
              <a:gd name="connsiteY251" fmla="*/ 993147 h 1665299"/>
              <a:gd name="connsiteX252" fmla="*/ 982444 w 1565723"/>
              <a:gd name="connsiteY252" fmla="*/ 1007659 h 1665299"/>
              <a:gd name="connsiteX253" fmla="*/ 986126 w 1565723"/>
              <a:gd name="connsiteY253" fmla="*/ 1022935 h 1665299"/>
              <a:gd name="connsiteX254" fmla="*/ 992018 w 1565723"/>
              <a:gd name="connsiteY254" fmla="*/ 1035920 h 1665299"/>
              <a:gd name="connsiteX255" fmla="*/ 997173 w 1565723"/>
              <a:gd name="connsiteY255" fmla="*/ 1049668 h 1665299"/>
              <a:gd name="connsiteX256" fmla="*/ 1004537 w 1565723"/>
              <a:gd name="connsiteY256" fmla="*/ 1061889 h 1665299"/>
              <a:gd name="connsiteX257" fmla="*/ 1012639 w 1565723"/>
              <a:gd name="connsiteY257" fmla="*/ 1072583 h 1665299"/>
              <a:gd name="connsiteX258" fmla="*/ 1021476 w 1565723"/>
              <a:gd name="connsiteY258" fmla="*/ 1083276 h 1665299"/>
              <a:gd name="connsiteX259" fmla="*/ 1033260 w 1565723"/>
              <a:gd name="connsiteY259" fmla="*/ 1093969 h 1665299"/>
              <a:gd name="connsiteX260" fmla="*/ 1045043 w 1565723"/>
              <a:gd name="connsiteY260" fmla="*/ 1103899 h 1665299"/>
              <a:gd name="connsiteX261" fmla="*/ 1058299 w 1565723"/>
              <a:gd name="connsiteY261" fmla="*/ 1111537 h 1665299"/>
              <a:gd name="connsiteX262" fmla="*/ 1073765 w 1565723"/>
              <a:gd name="connsiteY262" fmla="*/ 1119939 h 1665299"/>
              <a:gd name="connsiteX263" fmla="*/ 1089231 w 1565723"/>
              <a:gd name="connsiteY263" fmla="*/ 1126813 h 1665299"/>
              <a:gd name="connsiteX264" fmla="*/ 1129736 w 1565723"/>
              <a:gd name="connsiteY264" fmla="*/ 1139798 h 1665299"/>
              <a:gd name="connsiteX265" fmla="*/ 1168769 w 1565723"/>
              <a:gd name="connsiteY265" fmla="*/ 1153547 h 1665299"/>
              <a:gd name="connsiteX266" fmla="*/ 1245361 w 1565723"/>
              <a:gd name="connsiteY266" fmla="*/ 1180280 h 1665299"/>
              <a:gd name="connsiteX267" fmla="*/ 1282921 w 1565723"/>
              <a:gd name="connsiteY267" fmla="*/ 1194029 h 1665299"/>
              <a:gd name="connsiteX268" fmla="*/ 1318271 w 1565723"/>
              <a:gd name="connsiteY268" fmla="*/ 1210069 h 1665299"/>
              <a:gd name="connsiteX269" fmla="*/ 1353621 w 1565723"/>
              <a:gd name="connsiteY269" fmla="*/ 1226872 h 1665299"/>
              <a:gd name="connsiteX270" fmla="*/ 1386026 w 1565723"/>
              <a:gd name="connsiteY270" fmla="*/ 1245204 h 1665299"/>
              <a:gd name="connsiteX271" fmla="*/ 1401492 w 1565723"/>
              <a:gd name="connsiteY271" fmla="*/ 1255897 h 1665299"/>
              <a:gd name="connsiteX272" fmla="*/ 1416221 w 1565723"/>
              <a:gd name="connsiteY272" fmla="*/ 1267354 h 1665299"/>
              <a:gd name="connsiteX273" fmla="*/ 1431687 w 1565723"/>
              <a:gd name="connsiteY273" fmla="*/ 1278811 h 1665299"/>
              <a:gd name="connsiteX274" fmla="*/ 1445680 w 1565723"/>
              <a:gd name="connsiteY274" fmla="*/ 1292560 h 1665299"/>
              <a:gd name="connsiteX275" fmla="*/ 1458936 w 1565723"/>
              <a:gd name="connsiteY275" fmla="*/ 1306309 h 1665299"/>
              <a:gd name="connsiteX276" fmla="*/ 1472192 w 1565723"/>
              <a:gd name="connsiteY276" fmla="*/ 1320821 h 1665299"/>
              <a:gd name="connsiteX277" fmla="*/ 1484712 w 1565723"/>
              <a:gd name="connsiteY277" fmla="*/ 1336861 h 1665299"/>
              <a:gd name="connsiteX278" fmla="*/ 1496496 w 1565723"/>
              <a:gd name="connsiteY278" fmla="*/ 1354429 h 1665299"/>
              <a:gd name="connsiteX279" fmla="*/ 1507543 w 1565723"/>
              <a:gd name="connsiteY279" fmla="*/ 1371996 h 1665299"/>
              <a:gd name="connsiteX280" fmla="*/ 1517853 w 1565723"/>
              <a:gd name="connsiteY280" fmla="*/ 1392619 h 1665299"/>
              <a:gd name="connsiteX281" fmla="*/ 1528164 w 1565723"/>
              <a:gd name="connsiteY281" fmla="*/ 1412478 h 1665299"/>
              <a:gd name="connsiteX282" fmla="*/ 1537001 w 1565723"/>
              <a:gd name="connsiteY282" fmla="*/ 1436156 h 1665299"/>
              <a:gd name="connsiteX283" fmla="*/ 1545102 w 1565723"/>
              <a:gd name="connsiteY283" fmla="*/ 1459071 h 1665299"/>
              <a:gd name="connsiteX284" fmla="*/ 1552467 w 1565723"/>
              <a:gd name="connsiteY284" fmla="*/ 1484276 h 1665299"/>
              <a:gd name="connsiteX285" fmla="*/ 1559095 w 1565723"/>
              <a:gd name="connsiteY285" fmla="*/ 1511773 h 1665299"/>
              <a:gd name="connsiteX286" fmla="*/ 1565723 w 1565723"/>
              <a:gd name="connsiteY286" fmla="*/ 1540034 h 1665299"/>
              <a:gd name="connsiteX287" fmla="*/ 1542156 w 1565723"/>
              <a:gd name="connsiteY287" fmla="*/ 1546145 h 1665299"/>
              <a:gd name="connsiteX288" fmla="*/ 1492813 w 1565723"/>
              <a:gd name="connsiteY288" fmla="*/ 1561421 h 1665299"/>
              <a:gd name="connsiteX289" fmla="*/ 1421376 w 1565723"/>
              <a:gd name="connsiteY289" fmla="*/ 1581280 h 1665299"/>
              <a:gd name="connsiteX290" fmla="*/ 1375715 w 1565723"/>
              <a:gd name="connsiteY290" fmla="*/ 1592737 h 1665299"/>
              <a:gd name="connsiteX291" fmla="*/ 1327845 w 1565723"/>
              <a:gd name="connsiteY291" fmla="*/ 1603431 h 1665299"/>
              <a:gd name="connsiteX292" fmla="*/ 1272610 w 1565723"/>
              <a:gd name="connsiteY292" fmla="*/ 1615652 h 1665299"/>
              <a:gd name="connsiteX293" fmla="*/ 1214430 w 1565723"/>
              <a:gd name="connsiteY293" fmla="*/ 1626345 h 1665299"/>
              <a:gd name="connsiteX294" fmla="*/ 1153303 w 1565723"/>
              <a:gd name="connsiteY294" fmla="*/ 1635511 h 1665299"/>
              <a:gd name="connsiteX295" fmla="*/ 1087758 w 1565723"/>
              <a:gd name="connsiteY295" fmla="*/ 1644676 h 1665299"/>
              <a:gd name="connsiteX296" fmla="*/ 1019267 w 1565723"/>
              <a:gd name="connsiteY296" fmla="*/ 1653078 h 1665299"/>
              <a:gd name="connsiteX297" fmla="*/ 947093 w 1565723"/>
              <a:gd name="connsiteY297" fmla="*/ 1658425 h 1665299"/>
              <a:gd name="connsiteX298" fmla="*/ 873447 w 1565723"/>
              <a:gd name="connsiteY298" fmla="*/ 1662244 h 1665299"/>
              <a:gd name="connsiteX299" fmla="*/ 797591 w 1565723"/>
              <a:gd name="connsiteY299" fmla="*/ 1665299 h 1665299"/>
              <a:gd name="connsiteX300" fmla="*/ 726154 w 1565723"/>
              <a:gd name="connsiteY300" fmla="*/ 1663772 h 1665299"/>
              <a:gd name="connsiteX301" fmla="*/ 655453 w 1565723"/>
              <a:gd name="connsiteY301" fmla="*/ 1659952 h 1665299"/>
              <a:gd name="connsiteX302" fmla="*/ 586962 w 1565723"/>
              <a:gd name="connsiteY302" fmla="*/ 1654606 h 1665299"/>
              <a:gd name="connsiteX303" fmla="*/ 517735 w 1565723"/>
              <a:gd name="connsiteY303" fmla="*/ 1647732 h 1665299"/>
              <a:gd name="connsiteX304" fmla="*/ 451453 w 1565723"/>
              <a:gd name="connsiteY304" fmla="*/ 1638566 h 1665299"/>
              <a:gd name="connsiteX305" fmla="*/ 387380 w 1565723"/>
              <a:gd name="connsiteY305" fmla="*/ 1628636 h 1665299"/>
              <a:gd name="connsiteX306" fmla="*/ 326254 w 1565723"/>
              <a:gd name="connsiteY306" fmla="*/ 1617943 h 1665299"/>
              <a:gd name="connsiteX307" fmla="*/ 268810 w 1565723"/>
              <a:gd name="connsiteY307" fmla="*/ 1607250 h 1665299"/>
              <a:gd name="connsiteX308" fmla="*/ 215784 w 1565723"/>
              <a:gd name="connsiteY308" fmla="*/ 1595029 h 1665299"/>
              <a:gd name="connsiteX309" fmla="*/ 166441 w 1565723"/>
              <a:gd name="connsiteY309" fmla="*/ 1584335 h 1665299"/>
              <a:gd name="connsiteX310" fmla="*/ 83957 w 1565723"/>
              <a:gd name="connsiteY310" fmla="*/ 1563712 h 1665299"/>
              <a:gd name="connsiteX311" fmla="*/ 27249 w 1565723"/>
              <a:gd name="connsiteY311" fmla="*/ 1547672 h 1665299"/>
              <a:gd name="connsiteX312" fmla="*/ 0 w 1565723"/>
              <a:gd name="connsiteY312" fmla="*/ 1540034 h 1665299"/>
              <a:gd name="connsiteX313" fmla="*/ 5892 w 1565723"/>
              <a:gd name="connsiteY313" fmla="*/ 1511773 h 1665299"/>
              <a:gd name="connsiteX314" fmla="*/ 13993 w 1565723"/>
              <a:gd name="connsiteY314" fmla="*/ 1485804 h 1665299"/>
              <a:gd name="connsiteX315" fmla="*/ 22094 w 1565723"/>
              <a:gd name="connsiteY315" fmla="*/ 1461362 h 1665299"/>
              <a:gd name="connsiteX316" fmla="*/ 29459 w 1565723"/>
              <a:gd name="connsiteY316" fmla="*/ 1436920 h 1665299"/>
              <a:gd name="connsiteX317" fmla="*/ 39769 w 1565723"/>
              <a:gd name="connsiteY317" fmla="*/ 1415533 h 1665299"/>
              <a:gd name="connsiteX318" fmla="*/ 49343 w 1565723"/>
              <a:gd name="connsiteY318" fmla="*/ 1394910 h 1665299"/>
              <a:gd name="connsiteX319" fmla="*/ 59654 w 1565723"/>
              <a:gd name="connsiteY319" fmla="*/ 1376579 h 1665299"/>
              <a:gd name="connsiteX320" fmla="*/ 71437 w 1565723"/>
              <a:gd name="connsiteY320" fmla="*/ 1357484 h 1665299"/>
              <a:gd name="connsiteX321" fmla="*/ 83221 w 1565723"/>
              <a:gd name="connsiteY321" fmla="*/ 1341444 h 1665299"/>
              <a:gd name="connsiteX322" fmla="*/ 95741 w 1565723"/>
              <a:gd name="connsiteY322" fmla="*/ 1325404 h 1665299"/>
              <a:gd name="connsiteX323" fmla="*/ 108997 w 1565723"/>
              <a:gd name="connsiteY323" fmla="*/ 1310128 h 1665299"/>
              <a:gd name="connsiteX324" fmla="*/ 122253 w 1565723"/>
              <a:gd name="connsiteY324" fmla="*/ 1296379 h 1665299"/>
              <a:gd name="connsiteX325" fmla="*/ 136246 w 1565723"/>
              <a:gd name="connsiteY325" fmla="*/ 1283394 h 1665299"/>
              <a:gd name="connsiteX326" fmla="*/ 150975 w 1565723"/>
              <a:gd name="connsiteY326" fmla="*/ 1271173 h 1665299"/>
              <a:gd name="connsiteX327" fmla="*/ 164968 w 1565723"/>
              <a:gd name="connsiteY327" fmla="*/ 1258952 h 1665299"/>
              <a:gd name="connsiteX328" fmla="*/ 180434 w 1565723"/>
              <a:gd name="connsiteY328" fmla="*/ 1249787 h 1665299"/>
              <a:gd name="connsiteX329" fmla="*/ 212838 w 1565723"/>
              <a:gd name="connsiteY329" fmla="*/ 1229164 h 1665299"/>
              <a:gd name="connsiteX330" fmla="*/ 246716 w 1565723"/>
              <a:gd name="connsiteY330" fmla="*/ 1211596 h 1665299"/>
              <a:gd name="connsiteX331" fmla="*/ 282066 w 1565723"/>
              <a:gd name="connsiteY331" fmla="*/ 1197084 h 1665299"/>
              <a:gd name="connsiteX332" fmla="*/ 318889 w 1565723"/>
              <a:gd name="connsiteY332" fmla="*/ 1181808 h 1665299"/>
              <a:gd name="connsiteX333" fmla="*/ 394009 w 1565723"/>
              <a:gd name="connsiteY333" fmla="*/ 1155074 h 1665299"/>
              <a:gd name="connsiteX334" fmla="*/ 473547 w 1565723"/>
              <a:gd name="connsiteY334" fmla="*/ 1126813 h 1665299"/>
              <a:gd name="connsiteX335" fmla="*/ 492695 w 1565723"/>
              <a:gd name="connsiteY335" fmla="*/ 1118411 h 1665299"/>
              <a:gd name="connsiteX336" fmla="*/ 508897 w 1565723"/>
              <a:gd name="connsiteY336" fmla="*/ 1111537 h 1665299"/>
              <a:gd name="connsiteX337" fmla="*/ 524363 w 1565723"/>
              <a:gd name="connsiteY337" fmla="*/ 1103899 h 1665299"/>
              <a:gd name="connsiteX338" fmla="*/ 537619 w 1565723"/>
              <a:gd name="connsiteY338" fmla="*/ 1095497 h 1665299"/>
              <a:gd name="connsiteX339" fmla="*/ 547930 w 1565723"/>
              <a:gd name="connsiteY339" fmla="*/ 1086331 h 1665299"/>
              <a:gd name="connsiteX340" fmla="*/ 558240 w 1565723"/>
              <a:gd name="connsiteY340" fmla="*/ 1076402 h 1665299"/>
              <a:gd name="connsiteX341" fmla="*/ 565605 w 1565723"/>
              <a:gd name="connsiteY341" fmla="*/ 1067236 h 1665299"/>
              <a:gd name="connsiteX342" fmla="*/ 572233 w 1565723"/>
              <a:gd name="connsiteY342" fmla="*/ 1056543 h 1665299"/>
              <a:gd name="connsiteX343" fmla="*/ 578861 w 1565723"/>
              <a:gd name="connsiteY343" fmla="*/ 1044322 h 1665299"/>
              <a:gd name="connsiteX344" fmla="*/ 582543 w 1565723"/>
              <a:gd name="connsiteY344" fmla="*/ 1032101 h 1665299"/>
              <a:gd name="connsiteX345" fmla="*/ 585489 w 1565723"/>
              <a:gd name="connsiteY345" fmla="*/ 1018352 h 1665299"/>
              <a:gd name="connsiteX346" fmla="*/ 586962 w 1565723"/>
              <a:gd name="connsiteY346" fmla="*/ 1003840 h 1665299"/>
              <a:gd name="connsiteX347" fmla="*/ 588435 w 1565723"/>
              <a:gd name="connsiteY347" fmla="*/ 987800 h 1665299"/>
              <a:gd name="connsiteX348" fmla="*/ 588435 w 1565723"/>
              <a:gd name="connsiteY348" fmla="*/ 970232 h 1665299"/>
              <a:gd name="connsiteX349" fmla="*/ 585548 w 1565723"/>
              <a:gd name="connsiteY349" fmla="*/ 944281 h 1665299"/>
              <a:gd name="connsiteX350" fmla="*/ 569488 w 1565723"/>
              <a:gd name="connsiteY350" fmla="*/ 928854 h 1665299"/>
              <a:gd name="connsiteX351" fmla="*/ 551094 w 1565723"/>
              <a:gd name="connsiteY351" fmla="*/ 909712 h 1665299"/>
              <a:gd name="connsiteX352" fmla="*/ 535642 w 1565723"/>
              <a:gd name="connsiteY352" fmla="*/ 888273 h 1665299"/>
              <a:gd name="connsiteX353" fmla="*/ 520191 w 1565723"/>
              <a:gd name="connsiteY353" fmla="*/ 865304 h 1665299"/>
              <a:gd name="connsiteX354" fmla="*/ 505476 w 1565723"/>
              <a:gd name="connsiteY354" fmla="*/ 842334 h 1665299"/>
              <a:gd name="connsiteX355" fmla="*/ 493703 w 1565723"/>
              <a:gd name="connsiteY355" fmla="*/ 817832 h 1665299"/>
              <a:gd name="connsiteX356" fmla="*/ 481931 w 1565723"/>
              <a:gd name="connsiteY356" fmla="*/ 791800 h 1665299"/>
              <a:gd name="connsiteX357" fmla="*/ 473102 w 1565723"/>
              <a:gd name="connsiteY357" fmla="*/ 765002 h 1665299"/>
              <a:gd name="connsiteX358" fmla="*/ 464272 w 1565723"/>
              <a:gd name="connsiteY358" fmla="*/ 737438 h 1665299"/>
              <a:gd name="connsiteX359" fmla="*/ 459858 w 1565723"/>
              <a:gd name="connsiteY359" fmla="*/ 737438 h 1665299"/>
              <a:gd name="connsiteX360" fmla="*/ 451029 w 1565723"/>
              <a:gd name="connsiteY360" fmla="*/ 736672 h 1665299"/>
              <a:gd name="connsiteX361" fmla="*/ 442199 w 1565723"/>
              <a:gd name="connsiteY361" fmla="*/ 733609 h 1665299"/>
              <a:gd name="connsiteX362" fmla="*/ 435577 w 1565723"/>
              <a:gd name="connsiteY362" fmla="*/ 731312 h 1665299"/>
              <a:gd name="connsiteX363" fmla="*/ 430427 w 1565723"/>
              <a:gd name="connsiteY363" fmla="*/ 725953 h 1665299"/>
              <a:gd name="connsiteX364" fmla="*/ 425276 w 1565723"/>
              <a:gd name="connsiteY364" fmla="*/ 720593 h 1665299"/>
              <a:gd name="connsiteX365" fmla="*/ 419390 w 1565723"/>
              <a:gd name="connsiteY365" fmla="*/ 714468 h 1665299"/>
              <a:gd name="connsiteX366" fmla="*/ 410561 w 1565723"/>
              <a:gd name="connsiteY366" fmla="*/ 699920 h 1665299"/>
              <a:gd name="connsiteX367" fmla="*/ 401732 w 1565723"/>
              <a:gd name="connsiteY367" fmla="*/ 682310 h 1665299"/>
              <a:gd name="connsiteX368" fmla="*/ 393638 w 1565723"/>
              <a:gd name="connsiteY368" fmla="*/ 663168 h 1665299"/>
              <a:gd name="connsiteX369" fmla="*/ 386281 w 1565723"/>
              <a:gd name="connsiteY369" fmla="*/ 643261 h 1665299"/>
              <a:gd name="connsiteX370" fmla="*/ 379659 w 1565723"/>
              <a:gd name="connsiteY370" fmla="*/ 622588 h 1665299"/>
              <a:gd name="connsiteX371" fmla="*/ 374508 w 1565723"/>
              <a:gd name="connsiteY371" fmla="*/ 602681 h 1665299"/>
              <a:gd name="connsiteX372" fmla="*/ 370094 w 1565723"/>
              <a:gd name="connsiteY372" fmla="*/ 575117 h 1665299"/>
              <a:gd name="connsiteX373" fmla="*/ 367886 w 1565723"/>
              <a:gd name="connsiteY373" fmla="*/ 562867 h 1665299"/>
              <a:gd name="connsiteX374" fmla="*/ 367886 w 1565723"/>
              <a:gd name="connsiteY374" fmla="*/ 552147 h 1665299"/>
              <a:gd name="connsiteX375" fmla="*/ 369358 w 1565723"/>
              <a:gd name="connsiteY375" fmla="*/ 536068 h 1665299"/>
              <a:gd name="connsiteX376" fmla="*/ 371565 w 1565723"/>
              <a:gd name="connsiteY376" fmla="*/ 529177 h 1665299"/>
              <a:gd name="connsiteX377" fmla="*/ 374508 w 1565723"/>
              <a:gd name="connsiteY377" fmla="*/ 521521 h 1665299"/>
              <a:gd name="connsiteX378" fmla="*/ 383337 w 1565723"/>
              <a:gd name="connsiteY378" fmla="*/ 509270 h 1665299"/>
              <a:gd name="connsiteX379" fmla="*/ 393638 w 1565723"/>
              <a:gd name="connsiteY379" fmla="*/ 499316 h 1665299"/>
              <a:gd name="connsiteX380" fmla="*/ 401732 w 1565723"/>
              <a:gd name="connsiteY380" fmla="*/ 495488 h 1665299"/>
              <a:gd name="connsiteX381" fmla="*/ 409351 w 1565723"/>
              <a:gd name="connsiteY381" fmla="*/ 493789 h 1665299"/>
              <a:gd name="connsiteX382" fmla="*/ 409089 w 1565723"/>
              <a:gd name="connsiteY382" fmla="*/ 493008 h 1665299"/>
              <a:gd name="connsiteX383" fmla="*/ 395845 w 1565723"/>
              <a:gd name="connsiteY383" fmla="*/ 436358 h 1665299"/>
              <a:gd name="connsiteX384" fmla="*/ 389223 w 1565723"/>
              <a:gd name="connsiteY384" fmla="*/ 406502 h 1665299"/>
              <a:gd name="connsiteX385" fmla="*/ 382601 w 1565723"/>
              <a:gd name="connsiteY385" fmla="*/ 373584 h 1665299"/>
              <a:gd name="connsiteX386" fmla="*/ 378922 w 1565723"/>
              <a:gd name="connsiteY386" fmla="*/ 348321 h 1665299"/>
              <a:gd name="connsiteX387" fmla="*/ 375979 w 1565723"/>
              <a:gd name="connsiteY387" fmla="*/ 325355 h 1665299"/>
              <a:gd name="connsiteX388" fmla="*/ 375243 w 1565723"/>
              <a:gd name="connsiteY388" fmla="*/ 303154 h 1665299"/>
              <a:gd name="connsiteX389" fmla="*/ 375243 w 1565723"/>
              <a:gd name="connsiteY389" fmla="*/ 281719 h 1665299"/>
              <a:gd name="connsiteX390" fmla="*/ 375979 w 1565723"/>
              <a:gd name="connsiteY390" fmla="*/ 262580 h 1665299"/>
              <a:gd name="connsiteX391" fmla="*/ 378922 w 1565723"/>
              <a:gd name="connsiteY391" fmla="*/ 244973 h 1665299"/>
              <a:gd name="connsiteX392" fmla="*/ 381129 w 1565723"/>
              <a:gd name="connsiteY392" fmla="*/ 228897 h 1665299"/>
              <a:gd name="connsiteX393" fmla="*/ 387016 w 1565723"/>
              <a:gd name="connsiteY393" fmla="*/ 212820 h 1665299"/>
              <a:gd name="connsiteX394" fmla="*/ 392166 w 1565723"/>
              <a:gd name="connsiteY394" fmla="*/ 199041 h 1665299"/>
              <a:gd name="connsiteX395" fmla="*/ 397316 w 1565723"/>
              <a:gd name="connsiteY395" fmla="*/ 186026 h 1665299"/>
              <a:gd name="connsiteX396" fmla="*/ 403938 w 1565723"/>
              <a:gd name="connsiteY396" fmla="*/ 174543 h 1665299"/>
              <a:gd name="connsiteX397" fmla="*/ 409825 w 1565723"/>
              <a:gd name="connsiteY397" fmla="*/ 163826 h 1665299"/>
              <a:gd name="connsiteX398" fmla="*/ 417918 w 1565723"/>
              <a:gd name="connsiteY398" fmla="*/ 153108 h 1665299"/>
              <a:gd name="connsiteX399" fmla="*/ 426012 w 1565723"/>
              <a:gd name="connsiteY399" fmla="*/ 145453 h 1665299"/>
              <a:gd name="connsiteX400" fmla="*/ 434841 w 1565723"/>
              <a:gd name="connsiteY400" fmla="*/ 137032 h 1665299"/>
              <a:gd name="connsiteX401" fmla="*/ 442934 w 1565723"/>
              <a:gd name="connsiteY401" fmla="*/ 130142 h 1665299"/>
              <a:gd name="connsiteX402" fmla="*/ 460593 w 1565723"/>
              <a:gd name="connsiteY402" fmla="*/ 117893 h 1665299"/>
              <a:gd name="connsiteX403" fmla="*/ 477516 w 1565723"/>
              <a:gd name="connsiteY403" fmla="*/ 108707 h 1665299"/>
              <a:gd name="connsiteX404" fmla="*/ 494438 w 1565723"/>
              <a:gd name="connsiteY404" fmla="*/ 101817 h 1665299"/>
              <a:gd name="connsiteX405" fmla="*/ 509890 w 1565723"/>
              <a:gd name="connsiteY405" fmla="*/ 96458 h 1665299"/>
              <a:gd name="connsiteX406" fmla="*/ 534906 w 1565723"/>
              <a:gd name="connsiteY406" fmla="*/ 91099 h 1665299"/>
              <a:gd name="connsiteX407" fmla="*/ 542999 w 1565723"/>
              <a:gd name="connsiteY407" fmla="*/ 88037 h 1665299"/>
              <a:gd name="connsiteX408" fmla="*/ 546678 w 1565723"/>
              <a:gd name="connsiteY408" fmla="*/ 87272 h 1665299"/>
              <a:gd name="connsiteX409" fmla="*/ 567280 w 1565723"/>
              <a:gd name="connsiteY409" fmla="*/ 70430 h 1665299"/>
              <a:gd name="connsiteX410" fmla="*/ 588617 w 1565723"/>
              <a:gd name="connsiteY410" fmla="*/ 55884 h 1665299"/>
              <a:gd name="connsiteX411" fmla="*/ 610690 w 1565723"/>
              <a:gd name="connsiteY411" fmla="*/ 42105 h 1665299"/>
              <a:gd name="connsiteX412" fmla="*/ 633499 w 1565723"/>
              <a:gd name="connsiteY412" fmla="*/ 31387 h 1665299"/>
              <a:gd name="connsiteX413" fmla="*/ 658515 w 1565723"/>
              <a:gd name="connsiteY413" fmla="*/ 22201 h 1665299"/>
              <a:gd name="connsiteX414" fmla="*/ 683532 w 1565723"/>
              <a:gd name="connsiteY414" fmla="*/ 13780 h 1665299"/>
              <a:gd name="connsiteX415" fmla="*/ 709284 w 1565723"/>
              <a:gd name="connsiteY415" fmla="*/ 6890 h 1665299"/>
              <a:gd name="connsiteX416" fmla="*/ 734300 w 1565723"/>
              <a:gd name="connsiteY416" fmla="*/ 3062 h 166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</a:cxnLst>
            <a:rect l="l" t="t" r="r" b="b"/>
            <a:pathLst>
              <a:path w="1565723" h="1665299">
                <a:moveTo>
                  <a:pt x="955194" y="964633"/>
                </a:moveTo>
                <a:lnTo>
                  <a:pt x="951354" y="967903"/>
                </a:lnTo>
                <a:lnTo>
                  <a:pt x="935167" y="980153"/>
                </a:lnTo>
                <a:lnTo>
                  <a:pt x="918244" y="990873"/>
                </a:lnTo>
                <a:lnTo>
                  <a:pt x="899850" y="1000061"/>
                </a:lnTo>
                <a:lnTo>
                  <a:pt x="874833" y="1011546"/>
                </a:lnTo>
                <a:lnTo>
                  <a:pt x="862325" y="1016905"/>
                </a:lnTo>
                <a:lnTo>
                  <a:pt x="849081" y="1019202"/>
                </a:lnTo>
                <a:lnTo>
                  <a:pt x="834366" y="1022265"/>
                </a:lnTo>
                <a:lnTo>
                  <a:pt x="820386" y="1024562"/>
                </a:lnTo>
                <a:lnTo>
                  <a:pt x="806407" y="1026093"/>
                </a:lnTo>
                <a:lnTo>
                  <a:pt x="790220" y="1026093"/>
                </a:lnTo>
                <a:lnTo>
                  <a:pt x="773297" y="1026093"/>
                </a:lnTo>
                <a:lnTo>
                  <a:pt x="755638" y="1023031"/>
                </a:lnTo>
                <a:lnTo>
                  <a:pt x="727679" y="1019202"/>
                </a:lnTo>
                <a:lnTo>
                  <a:pt x="701927" y="1012311"/>
                </a:lnTo>
                <a:lnTo>
                  <a:pt x="677646" y="1003123"/>
                </a:lnTo>
                <a:lnTo>
                  <a:pt x="652630" y="992404"/>
                </a:lnTo>
                <a:lnTo>
                  <a:pt x="630557" y="978622"/>
                </a:lnTo>
                <a:lnTo>
                  <a:pt x="610283" y="965260"/>
                </a:lnTo>
                <a:lnTo>
                  <a:pt x="610529" y="968705"/>
                </a:lnTo>
                <a:lnTo>
                  <a:pt x="610529" y="987800"/>
                </a:lnTo>
                <a:lnTo>
                  <a:pt x="609056" y="1003840"/>
                </a:lnTo>
                <a:lnTo>
                  <a:pt x="607583" y="1019880"/>
                </a:lnTo>
                <a:lnTo>
                  <a:pt x="605374" y="1035156"/>
                </a:lnTo>
                <a:lnTo>
                  <a:pt x="600955" y="1048141"/>
                </a:lnTo>
                <a:lnTo>
                  <a:pt x="597273" y="1060362"/>
                </a:lnTo>
                <a:lnTo>
                  <a:pt x="592117" y="1071055"/>
                </a:lnTo>
                <a:lnTo>
                  <a:pt x="585489" y="1081749"/>
                </a:lnTo>
                <a:lnTo>
                  <a:pt x="577388" y="1091678"/>
                </a:lnTo>
                <a:lnTo>
                  <a:pt x="570024" y="1099316"/>
                </a:lnTo>
                <a:lnTo>
                  <a:pt x="560450" y="1107718"/>
                </a:lnTo>
                <a:lnTo>
                  <a:pt x="550139" y="1116120"/>
                </a:lnTo>
                <a:lnTo>
                  <a:pt x="539829" y="1122230"/>
                </a:lnTo>
                <a:lnTo>
                  <a:pt x="515525" y="1134451"/>
                </a:lnTo>
                <a:lnTo>
                  <a:pt x="801273" y="1361303"/>
                </a:lnTo>
                <a:lnTo>
                  <a:pt x="1041361" y="1129105"/>
                </a:lnTo>
                <a:lnTo>
                  <a:pt x="1029577" y="1121467"/>
                </a:lnTo>
                <a:lnTo>
                  <a:pt x="1017794" y="1113065"/>
                </a:lnTo>
                <a:lnTo>
                  <a:pt x="1008220" y="1103899"/>
                </a:lnTo>
                <a:lnTo>
                  <a:pt x="999382" y="1093969"/>
                </a:lnTo>
                <a:lnTo>
                  <a:pt x="992018" y="1084804"/>
                </a:lnTo>
                <a:lnTo>
                  <a:pt x="983916" y="1074110"/>
                </a:lnTo>
                <a:lnTo>
                  <a:pt x="977288" y="1063417"/>
                </a:lnTo>
                <a:lnTo>
                  <a:pt x="972133" y="1052724"/>
                </a:lnTo>
                <a:lnTo>
                  <a:pt x="966978" y="1040503"/>
                </a:lnTo>
                <a:lnTo>
                  <a:pt x="963295" y="1029046"/>
                </a:lnTo>
                <a:lnTo>
                  <a:pt x="958140" y="1005368"/>
                </a:lnTo>
                <a:lnTo>
                  <a:pt x="955194" y="980926"/>
                </a:lnTo>
                <a:close/>
                <a:moveTo>
                  <a:pt x="536377" y="260284"/>
                </a:moveTo>
                <a:lnTo>
                  <a:pt x="528284" y="277891"/>
                </a:lnTo>
                <a:lnTo>
                  <a:pt x="515776" y="304685"/>
                </a:lnTo>
                <a:lnTo>
                  <a:pt x="498853" y="341431"/>
                </a:lnTo>
                <a:lnTo>
                  <a:pt x="490759" y="361335"/>
                </a:lnTo>
                <a:lnTo>
                  <a:pt x="484138" y="384302"/>
                </a:lnTo>
                <a:lnTo>
                  <a:pt x="477516" y="408799"/>
                </a:lnTo>
                <a:lnTo>
                  <a:pt x="473837" y="434827"/>
                </a:lnTo>
                <a:lnTo>
                  <a:pt x="470894" y="461621"/>
                </a:lnTo>
                <a:lnTo>
                  <a:pt x="470894" y="489946"/>
                </a:lnTo>
                <a:lnTo>
                  <a:pt x="473837" y="518271"/>
                </a:lnTo>
                <a:lnTo>
                  <a:pt x="476780" y="533582"/>
                </a:lnTo>
                <a:lnTo>
                  <a:pt x="478987" y="548127"/>
                </a:lnTo>
                <a:lnTo>
                  <a:pt x="484138" y="563438"/>
                </a:lnTo>
                <a:lnTo>
                  <a:pt x="489288" y="579515"/>
                </a:lnTo>
                <a:lnTo>
                  <a:pt x="495910" y="594060"/>
                </a:lnTo>
                <a:lnTo>
                  <a:pt x="502532" y="610902"/>
                </a:lnTo>
                <a:lnTo>
                  <a:pt x="480459" y="617026"/>
                </a:lnTo>
                <a:lnTo>
                  <a:pt x="463536" y="622385"/>
                </a:lnTo>
                <a:lnTo>
                  <a:pt x="446613" y="588701"/>
                </a:lnTo>
                <a:lnTo>
                  <a:pt x="431162" y="556548"/>
                </a:lnTo>
                <a:lnTo>
                  <a:pt x="419390" y="523630"/>
                </a:lnTo>
                <a:lnTo>
                  <a:pt x="418836" y="521985"/>
                </a:lnTo>
                <a:lnTo>
                  <a:pt x="415711" y="521521"/>
                </a:lnTo>
                <a:lnTo>
                  <a:pt x="413504" y="522286"/>
                </a:lnTo>
                <a:lnTo>
                  <a:pt x="409089" y="523818"/>
                </a:lnTo>
                <a:lnTo>
                  <a:pt x="403939" y="529177"/>
                </a:lnTo>
                <a:lnTo>
                  <a:pt x="398789" y="537600"/>
                </a:lnTo>
                <a:lnTo>
                  <a:pt x="397317" y="541428"/>
                </a:lnTo>
                <a:lnTo>
                  <a:pt x="396581" y="552147"/>
                </a:lnTo>
                <a:lnTo>
                  <a:pt x="396581" y="564398"/>
                </a:lnTo>
                <a:lnTo>
                  <a:pt x="398789" y="579711"/>
                </a:lnTo>
                <a:lnTo>
                  <a:pt x="401732" y="594259"/>
                </a:lnTo>
                <a:lnTo>
                  <a:pt x="406882" y="611869"/>
                </a:lnTo>
                <a:lnTo>
                  <a:pt x="417183" y="644792"/>
                </a:lnTo>
                <a:lnTo>
                  <a:pt x="423805" y="660871"/>
                </a:lnTo>
                <a:lnTo>
                  <a:pt x="430427" y="675419"/>
                </a:lnTo>
                <a:lnTo>
                  <a:pt x="439256" y="691498"/>
                </a:lnTo>
                <a:lnTo>
                  <a:pt x="447350" y="702983"/>
                </a:lnTo>
                <a:lnTo>
                  <a:pt x="451029" y="705280"/>
                </a:lnTo>
                <a:lnTo>
                  <a:pt x="452500" y="706811"/>
                </a:lnTo>
                <a:lnTo>
                  <a:pt x="459858" y="708343"/>
                </a:lnTo>
                <a:lnTo>
                  <a:pt x="462801" y="708343"/>
                </a:lnTo>
                <a:lnTo>
                  <a:pt x="466480" y="706811"/>
                </a:lnTo>
                <a:lnTo>
                  <a:pt x="481931" y="694561"/>
                </a:lnTo>
                <a:lnTo>
                  <a:pt x="487081" y="714468"/>
                </a:lnTo>
                <a:lnTo>
                  <a:pt x="491496" y="729781"/>
                </a:lnTo>
                <a:lnTo>
                  <a:pt x="498854" y="755048"/>
                </a:lnTo>
                <a:lnTo>
                  <a:pt x="509155" y="779549"/>
                </a:lnTo>
                <a:lnTo>
                  <a:pt x="520191" y="804050"/>
                </a:lnTo>
                <a:lnTo>
                  <a:pt x="530492" y="827020"/>
                </a:lnTo>
                <a:lnTo>
                  <a:pt x="543000" y="848459"/>
                </a:lnTo>
                <a:lnTo>
                  <a:pt x="557715" y="870663"/>
                </a:lnTo>
                <a:lnTo>
                  <a:pt x="573167" y="889039"/>
                </a:lnTo>
                <a:lnTo>
                  <a:pt x="588618" y="908181"/>
                </a:lnTo>
                <a:lnTo>
                  <a:pt x="607012" y="924260"/>
                </a:lnTo>
                <a:lnTo>
                  <a:pt x="625407" y="941105"/>
                </a:lnTo>
                <a:lnTo>
                  <a:pt x="644537" y="954121"/>
                </a:lnTo>
                <a:lnTo>
                  <a:pt x="665874" y="964840"/>
                </a:lnTo>
                <a:lnTo>
                  <a:pt x="687947" y="976325"/>
                </a:lnTo>
                <a:lnTo>
                  <a:pt x="710020" y="983982"/>
                </a:lnTo>
                <a:lnTo>
                  <a:pt x="734301" y="990873"/>
                </a:lnTo>
                <a:lnTo>
                  <a:pt x="759317" y="994701"/>
                </a:lnTo>
                <a:lnTo>
                  <a:pt x="774768" y="996232"/>
                </a:lnTo>
                <a:lnTo>
                  <a:pt x="790220" y="996232"/>
                </a:lnTo>
                <a:lnTo>
                  <a:pt x="817443" y="994701"/>
                </a:lnTo>
                <a:lnTo>
                  <a:pt x="842459" y="990873"/>
                </a:lnTo>
                <a:lnTo>
                  <a:pt x="866004" y="983982"/>
                </a:lnTo>
                <a:lnTo>
                  <a:pt x="888077" y="974794"/>
                </a:lnTo>
                <a:lnTo>
                  <a:pt x="908679" y="962543"/>
                </a:lnTo>
                <a:lnTo>
                  <a:pt x="929280" y="948761"/>
                </a:lnTo>
                <a:lnTo>
                  <a:pt x="947675" y="932682"/>
                </a:lnTo>
                <a:lnTo>
                  <a:pt x="964598" y="913540"/>
                </a:lnTo>
                <a:lnTo>
                  <a:pt x="981520" y="895164"/>
                </a:lnTo>
                <a:lnTo>
                  <a:pt x="996972" y="872960"/>
                </a:lnTo>
                <a:lnTo>
                  <a:pt x="1011687" y="849990"/>
                </a:lnTo>
                <a:lnTo>
                  <a:pt x="1024195" y="825489"/>
                </a:lnTo>
                <a:lnTo>
                  <a:pt x="1035967" y="800222"/>
                </a:lnTo>
                <a:lnTo>
                  <a:pt x="1047740" y="772658"/>
                </a:lnTo>
                <a:lnTo>
                  <a:pt x="1057305" y="745860"/>
                </a:lnTo>
                <a:lnTo>
                  <a:pt x="1066134" y="717531"/>
                </a:lnTo>
                <a:lnTo>
                  <a:pt x="1069813" y="705280"/>
                </a:lnTo>
                <a:lnTo>
                  <a:pt x="1083057" y="708343"/>
                </a:lnTo>
                <a:lnTo>
                  <a:pt x="1086736" y="708343"/>
                </a:lnTo>
                <a:lnTo>
                  <a:pt x="1089679" y="708343"/>
                </a:lnTo>
                <a:lnTo>
                  <a:pt x="1093358" y="706811"/>
                </a:lnTo>
                <a:lnTo>
                  <a:pt x="1097037" y="703749"/>
                </a:lnTo>
                <a:lnTo>
                  <a:pt x="1102923" y="696858"/>
                </a:lnTo>
                <a:lnTo>
                  <a:pt x="1110280" y="685373"/>
                </a:lnTo>
                <a:lnTo>
                  <a:pt x="1116902" y="670059"/>
                </a:lnTo>
                <a:lnTo>
                  <a:pt x="1124996" y="653980"/>
                </a:lnTo>
                <a:lnTo>
                  <a:pt x="1130882" y="634839"/>
                </a:lnTo>
                <a:lnTo>
                  <a:pt x="1136033" y="615697"/>
                </a:lnTo>
                <a:lnTo>
                  <a:pt x="1141919" y="597321"/>
                </a:lnTo>
                <a:lnTo>
                  <a:pt x="1145598" y="572820"/>
                </a:lnTo>
                <a:lnTo>
                  <a:pt x="1147069" y="552147"/>
                </a:lnTo>
                <a:lnTo>
                  <a:pt x="1145598" y="541428"/>
                </a:lnTo>
                <a:lnTo>
                  <a:pt x="1144126" y="537600"/>
                </a:lnTo>
                <a:lnTo>
                  <a:pt x="1140028" y="531913"/>
                </a:lnTo>
                <a:lnTo>
                  <a:pt x="1136032" y="548127"/>
                </a:lnTo>
                <a:lnTo>
                  <a:pt x="1127938" y="575687"/>
                </a:lnTo>
                <a:lnTo>
                  <a:pt x="1117637" y="599419"/>
                </a:lnTo>
                <a:lnTo>
                  <a:pt x="1112487" y="609371"/>
                </a:lnTo>
                <a:lnTo>
                  <a:pt x="1107336" y="617026"/>
                </a:lnTo>
                <a:lnTo>
                  <a:pt x="1090414" y="620088"/>
                </a:lnTo>
                <a:lnTo>
                  <a:pt x="1070548" y="622385"/>
                </a:lnTo>
                <a:lnTo>
                  <a:pt x="1075698" y="609371"/>
                </a:lnTo>
                <a:lnTo>
                  <a:pt x="1080849" y="597122"/>
                </a:lnTo>
                <a:lnTo>
                  <a:pt x="1087471" y="571094"/>
                </a:lnTo>
                <a:lnTo>
                  <a:pt x="1091885" y="546596"/>
                </a:lnTo>
                <a:lnTo>
                  <a:pt x="1092621" y="521333"/>
                </a:lnTo>
                <a:lnTo>
                  <a:pt x="1092621" y="498367"/>
                </a:lnTo>
                <a:lnTo>
                  <a:pt x="1092621" y="475401"/>
                </a:lnTo>
                <a:lnTo>
                  <a:pt x="1090414" y="433296"/>
                </a:lnTo>
                <a:lnTo>
                  <a:pt x="1080849" y="444014"/>
                </a:lnTo>
                <a:lnTo>
                  <a:pt x="1072019" y="452435"/>
                </a:lnTo>
                <a:lnTo>
                  <a:pt x="1061719" y="460090"/>
                </a:lnTo>
                <a:lnTo>
                  <a:pt x="1049946" y="466980"/>
                </a:lnTo>
                <a:lnTo>
                  <a:pt x="1038174" y="472339"/>
                </a:lnTo>
                <a:lnTo>
                  <a:pt x="1026401" y="477698"/>
                </a:lnTo>
                <a:lnTo>
                  <a:pt x="1002121" y="486119"/>
                </a:lnTo>
                <a:lnTo>
                  <a:pt x="988877" y="489946"/>
                </a:lnTo>
                <a:lnTo>
                  <a:pt x="974897" y="493008"/>
                </a:lnTo>
                <a:lnTo>
                  <a:pt x="958710" y="494539"/>
                </a:lnTo>
                <a:lnTo>
                  <a:pt x="944731" y="495305"/>
                </a:lnTo>
                <a:lnTo>
                  <a:pt x="927808" y="494539"/>
                </a:lnTo>
                <a:lnTo>
                  <a:pt x="912357" y="494539"/>
                </a:lnTo>
                <a:lnTo>
                  <a:pt x="878511" y="488415"/>
                </a:lnTo>
                <a:lnTo>
                  <a:pt x="843194" y="480760"/>
                </a:lnTo>
                <a:lnTo>
                  <a:pt x="809349" y="470042"/>
                </a:lnTo>
                <a:lnTo>
                  <a:pt x="774032" y="457794"/>
                </a:lnTo>
                <a:lnTo>
                  <a:pt x="739450" y="441717"/>
                </a:lnTo>
                <a:lnTo>
                  <a:pt x="705605" y="424110"/>
                </a:lnTo>
                <a:lnTo>
                  <a:pt x="672495" y="403440"/>
                </a:lnTo>
                <a:lnTo>
                  <a:pt x="643064" y="383536"/>
                </a:lnTo>
                <a:lnTo>
                  <a:pt x="615841" y="360570"/>
                </a:lnTo>
                <a:lnTo>
                  <a:pt x="589353" y="336072"/>
                </a:lnTo>
                <a:lnTo>
                  <a:pt x="577581" y="323824"/>
                </a:lnTo>
                <a:lnTo>
                  <a:pt x="567280" y="311575"/>
                </a:lnTo>
                <a:lnTo>
                  <a:pt x="558450" y="299326"/>
                </a:lnTo>
                <a:lnTo>
                  <a:pt x="548885" y="285547"/>
                </a:lnTo>
                <a:lnTo>
                  <a:pt x="542999" y="273298"/>
                </a:lnTo>
                <a:close/>
                <a:moveTo>
                  <a:pt x="761524" y="0"/>
                </a:moveTo>
                <a:lnTo>
                  <a:pt x="787276" y="0"/>
                </a:lnTo>
                <a:lnTo>
                  <a:pt x="813028" y="0"/>
                </a:lnTo>
                <a:lnTo>
                  <a:pt x="839515" y="3062"/>
                </a:lnTo>
                <a:lnTo>
                  <a:pt x="865267" y="8421"/>
                </a:lnTo>
                <a:lnTo>
                  <a:pt x="891019" y="13780"/>
                </a:lnTo>
                <a:lnTo>
                  <a:pt x="917507" y="22201"/>
                </a:lnTo>
                <a:lnTo>
                  <a:pt x="941788" y="32918"/>
                </a:lnTo>
                <a:lnTo>
                  <a:pt x="965332" y="43636"/>
                </a:lnTo>
                <a:lnTo>
                  <a:pt x="988877" y="57415"/>
                </a:lnTo>
                <a:lnTo>
                  <a:pt x="1010950" y="71961"/>
                </a:lnTo>
                <a:lnTo>
                  <a:pt x="1031552" y="89568"/>
                </a:lnTo>
                <a:lnTo>
                  <a:pt x="1052889" y="108707"/>
                </a:lnTo>
                <a:lnTo>
                  <a:pt x="1070548" y="128611"/>
                </a:lnTo>
                <a:lnTo>
                  <a:pt x="1087471" y="150811"/>
                </a:lnTo>
                <a:lnTo>
                  <a:pt x="1104393" y="174543"/>
                </a:lnTo>
                <a:lnTo>
                  <a:pt x="1117637" y="200572"/>
                </a:lnTo>
                <a:lnTo>
                  <a:pt x="1130881" y="228897"/>
                </a:lnTo>
                <a:lnTo>
                  <a:pt x="1141182" y="258753"/>
                </a:lnTo>
                <a:lnTo>
                  <a:pt x="1148540" y="290140"/>
                </a:lnTo>
                <a:lnTo>
                  <a:pt x="1155162" y="322293"/>
                </a:lnTo>
                <a:lnTo>
                  <a:pt x="1158105" y="357508"/>
                </a:lnTo>
                <a:lnTo>
                  <a:pt x="1159576" y="394254"/>
                </a:lnTo>
                <a:lnTo>
                  <a:pt x="1158105" y="433296"/>
                </a:lnTo>
                <a:lnTo>
                  <a:pt x="1153690" y="465449"/>
                </a:lnTo>
                <a:lnTo>
                  <a:pt x="1150011" y="491477"/>
                </a:lnTo>
                <a:lnTo>
                  <a:pt x="1148231" y="498682"/>
                </a:lnTo>
                <a:lnTo>
                  <a:pt x="1149276" y="499316"/>
                </a:lnTo>
                <a:lnTo>
                  <a:pt x="1158841" y="509270"/>
                </a:lnTo>
                <a:lnTo>
                  <a:pt x="1167671" y="519989"/>
                </a:lnTo>
                <a:lnTo>
                  <a:pt x="1171350" y="528412"/>
                </a:lnTo>
                <a:lnTo>
                  <a:pt x="1174293" y="536068"/>
                </a:lnTo>
                <a:lnTo>
                  <a:pt x="1175764" y="544491"/>
                </a:lnTo>
                <a:lnTo>
                  <a:pt x="1175764" y="552147"/>
                </a:lnTo>
                <a:lnTo>
                  <a:pt x="1174293" y="568992"/>
                </a:lnTo>
                <a:lnTo>
                  <a:pt x="1172821" y="585071"/>
                </a:lnTo>
                <a:lnTo>
                  <a:pt x="1169142" y="602681"/>
                </a:lnTo>
                <a:lnTo>
                  <a:pt x="1164728" y="620291"/>
                </a:lnTo>
                <a:lnTo>
                  <a:pt x="1152955" y="656277"/>
                </a:lnTo>
                <a:lnTo>
                  <a:pt x="1147069" y="673122"/>
                </a:lnTo>
                <a:lnTo>
                  <a:pt x="1140447" y="689201"/>
                </a:lnTo>
                <a:lnTo>
                  <a:pt x="1130882" y="706811"/>
                </a:lnTo>
                <a:lnTo>
                  <a:pt x="1125732" y="714468"/>
                </a:lnTo>
                <a:lnTo>
                  <a:pt x="1119846" y="722890"/>
                </a:lnTo>
                <a:lnTo>
                  <a:pt x="1113224" y="729781"/>
                </a:lnTo>
                <a:lnTo>
                  <a:pt x="1105130" y="733609"/>
                </a:lnTo>
                <a:lnTo>
                  <a:pt x="1097037" y="736672"/>
                </a:lnTo>
                <a:lnTo>
                  <a:pt x="1089679" y="737438"/>
                </a:lnTo>
                <a:lnTo>
                  <a:pt x="1076435" y="778784"/>
                </a:lnTo>
                <a:lnTo>
                  <a:pt x="1059512" y="817832"/>
                </a:lnTo>
                <a:lnTo>
                  <a:pt x="1050683" y="836974"/>
                </a:lnTo>
                <a:lnTo>
                  <a:pt x="1041118" y="853819"/>
                </a:lnTo>
                <a:lnTo>
                  <a:pt x="1030817" y="872960"/>
                </a:lnTo>
                <a:lnTo>
                  <a:pt x="1020516" y="889039"/>
                </a:lnTo>
                <a:lnTo>
                  <a:pt x="1007272" y="906649"/>
                </a:lnTo>
                <a:lnTo>
                  <a:pt x="994764" y="923494"/>
                </a:lnTo>
                <a:lnTo>
                  <a:pt x="981520" y="939573"/>
                </a:lnTo>
                <a:lnTo>
                  <a:pt x="977288" y="943977"/>
                </a:lnTo>
                <a:lnTo>
                  <a:pt x="977288" y="960303"/>
                </a:lnTo>
                <a:lnTo>
                  <a:pt x="978761" y="977107"/>
                </a:lnTo>
                <a:lnTo>
                  <a:pt x="980234" y="993147"/>
                </a:lnTo>
                <a:lnTo>
                  <a:pt x="982444" y="1007659"/>
                </a:lnTo>
                <a:lnTo>
                  <a:pt x="986126" y="1022935"/>
                </a:lnTo>
                <a:lnTo>
                  <a:pt x="992018" y="1035920"/>
                </a:lnTo>
                <a:lnTo>
                  <a:pt x="997173" y="1049668"/>
                </a:lnTo>
                <a:lnTo>
                  <a:pt x="1004537" y="1061889"/>
                </a:lnTo>
                <a:lnTo>
                  <a:pt x="1012639" y="1072583"/>
                </a:lnTo>
                <a:lnTo>
                  <a:pt x="1021476" y="1083276"/>
                </a:lnTo>
                <a:lnTo>
                  <a:pt x="1033260" y="1093969"/>
                </a:lnTo>
                <a:lnTo>
                  <a:pt x="1045043" y="1103899"/>
                </a:lnTo>
                <a:lnTo>
                  <a:pt x="1058299" y="1111537"/>
                </a:lnTo>
                <a:lnTo>
                  <a:pt x="1073765" y="1119939"/>
                </a:lnTo>
                <a:lnTo>
                  <a:pt x="1089231" y="1126813"/>
                </a:lnTo>
                <a:lnTo>
                  <a:pt x="1129736" y="1139798"/>
                </a:lnTo>
                <a:lnTo>
                  <a:pt x="1168769" y="1153547"/>
                </a:lnTo>
                <a:lnTo>
                  <a:pt x="1245361" y="1180280"/>
                </a:lnTo>
                <a:lnTo>
                  <a:pt x="1282921" y="1194029"/>
                </a:lnTo>
                <a:lnTo>
                  <a:pt x="1318271" y="1210069"/>
                </a:lnTo>
                <a:lnTo>
                  <a:pt x="1353621" y="1226872"/>
                </a:lnTo>
                <a:lnTo>
                  <a:pt x="1386026" y="1245204"/>
                </a:lnTo>
                <a:lnTo>
                  <a:pt x="1401492" y="1255897"/>
                </a:lnTo>
                <a:lnTo>
                  <a:pt x="1416221" y="1267354"/>
                </a:lnTo>
                <a:lnTo>
                  <a:pt x="1431687" y="1278811"/>
                </a:lnTo>
                <a:lnTo>
                  <a:pt x="1445680" y="1292560"/>
                </a:lnTo>
                <a:lnTo>
                  <a:pt x="1458936" y="1306309"/>
                </a:lnTo>
                <a:lnTo>
                  <a:pt x="1472192" y="1320821"/>
                </a:lnTo>
                <a:lnTo>
                  <a:pt x="1484712" y="1336861"/>
                </a:lnTo>
                <a:lnTo>
                  <a:pt x="1496496" y="1354429"/>
                </a:lnTo>
                <a:lnTo>
                  <a:pt x="1507543" y="1371996"/>
                </a:lnTo>
                <a:lnTo>
                  <a:pt x="1517853" y="1392619"/>
                </a:lnTo>
                <a:lnTo>
                  <a:pt x="1528164" y="1412478"/>
                </a:lnTo>
                <a:lnTo>
                  <a:pt x="1537001" y="1436156"/>
                </a:lnTo>
                <a:lnTo>
                  <a:pt x="1545102" y="1459071"/>
                </a:lnTo>
                <a:lnTo>
                  <a:pt x="1552467" y="1484276"/>
                </a:lnTo>
                <a:lnTo>
                  <a:pt x="1559095" y="1511773"/>
                </a:lnTo>
                <a:lnTo>
                  <a:pt x="1565723" y="1540034"/>
                </a:lnTo>
                <a:lnTo>
                  <a:pt x="1542156" y="1546145"/>
                </a:lnTo>
                <a:lnTo>
                  <a:pt x="1492813" y="1561421"/>
                </a:lnTo>
                <a:lnTo>
                  <a:pt x="1421376" y="1581280"/>
                </a:lnTo>
                <a:lnTo>
                  <a:pt x="1375715" y="1592737"/>
                </a:lnTo>
                <a:lnTo>
                  <a:pt x="1327845" y="1603431"/>
                </a:lnTo>
                <a:lnTo>
                  <a:pt x="1272610" y="1615652"/>
                </a:lnTo>
                <a:lnTo>
                  <a:pt x="1214430" y="1626345"/>
                </a:lnTo>
                <a:lnTo>
                  <a:pt x="1153303" y="1635511"/>
                </a:lnTo>
                <a:lnTo>
                  <a:pt x="1087758" y="1644676"/>
                </a:lnTo>
                <a:lnTo>
                  <a:pt x="1019267" y="1653078"/>
                </a:lnTo>
                <a:lnTo>
                  <a:pt x="947093" y="1658425"/>
                </a:lnTo>
                <a:lnTo>
                  <a:pt x="873447" y="1662244"/>
                </a:lnTo>
                <a:lnTo>
                  <a:pt x="797591" y="1665299"/>
                </a:lnTo>
                <a:lnTo>
                  <a:pt x="726154" y="1663772"/>
                </a:lnTo>
                <a:lnTo>
                  <a:pt x="655453" y="1659952"/>
                </a:lnTo>
                <a:lnTo>
                  <a:pt x="586962" y="1654606"/>
                </a:lnTo>
                <a:lnTo>
                  <a:pt x="517735" y="1647732"/>
                </a:lnTo>
                <a:lnTo>
                  <a:pt x="451453" y="1638566"/>
                </a:lnTo>
                <a:lnTo>
                  <a:pt x="387380" y="1628636"/>
                </a:lnTo>
                <a:lnTo>
                  <a:pt x="326254" y="1617943"/>
                </a:lnTo>
                <a:lnTo>
                  <a:pt x="268810" y="1607250"/>
                </a:lnTo>
                <a:lnTo>
                  <a:pt x="215784" y="1595029"/>
                </a:lnTo>
                <a:lnTo>
                  <a:pt x="166441" y="1584335"/>
                </a:lnTo>
                <a:lnTo>
                  <a:pt x="83957" y="1563712"/>
                </a:lnTo>
                <a:lnTo>
                  <a:pt x="27249" y="1547672"/>
                </a:lnTo>
                <a:lnTo>
                  <a:pt x="0" y="1540034"/>
                </a:lnTo>
                <a:lnTo>
                  <a:pt x="5892" y="1511773"/>
                </a:lnTo>
                <a:lnTo>
                  <a:pt x="13993" y="1485804"/>
                </a:lnTo>
                <a:lnTo>
                  <a:pt x="22094" y="1461362"/>
                </a:lnTo>
                <a:lnTo>
                  <a:pt x="29459" y="1436920"/>
                </a:lnTo>
                <a:lnTo>
                  <a:pt x="39769" y="1415533"/>
                </a:lnTo>
                <a:lnTo>
                  <a:pt x="49343" y="1394910"/>
                </a:lnTo>
                <a:lnTo>
                  <a:pt x="59654" y="1376579"/>
                </a:lnTo>
                <a:lnTo>
                  <a:pt x="71437" y="1357484"/>
                </a:lnTo>
                <a:lnTo>
                  <a:pt x="83221" y="1341444"/>
                </a:lnTo>
                <a:lnTo>
                  <a:pt x="95741" y="1325404"/>
                </a:lnTo>
                <a:lnTo>
                  <a:pt x="108997" y="1310128"/>
                </a:lnTo>
                <a:lnTo>
                  <a:pt x="122253" y="1296379"/>
                </a:lnTo>
                <a:lnTo>
                  <a:pt x="136246" y="1283394"/>
                </a:lnTo>
                <a:lnTo>
                  <a:pt x="150975" y="1271173"/>
                </a:lnTo>
                <a:lnTo>
                  <a:pt x="164968" y="1258952"/>
                </a:lnTo>
                <a:lnTo>
                  <a:pt x="180434" y="1249787"/>
                </a:lnTo>
                <a:lnTo>
                  <a:pt x="212838" y="1229164"/>
                </a:lnTo>
                <a:lnTo>
                  <a:pt x="246716" y="1211596"/>
                </a:lnTo>
                <a:lnTo>
                  <a:pt x="282066" y="1197084"/>
                </a:lnTo>
                <a:lnTo>
                  <a:pt x="318889" y="1181808"/>
                </a:lnTo>
                <a:lnTo>
                  <a:pt x="394009" y="1155074"/>
                </a:lnTo>
                <a:lnTo>
                  <a:pt x="473547" y="1126813"/>
                </a:lnTo>
                <a:lnTo>
                  <a:pt x="492695" y="1118411"/>
                </a:lnTo>
                <a:lnTo>
                  <a:pt x="508897" y="1111537"/>
                </a:lnTo>
                <a:lnTo>
                  <a:pt x="524363" y="1103899"/>
                </a:lnTo>
                <a:lnTo>
                  <a:pt x="537619" y="1095497"/>
                </a:lnTo>
                <a:lnTo>
                  <a:pt x="547930" y="1086331"/>
                </a:lnTo>
                <a:lnTo>
                  <a:pt x="558240" y="1076402"/>
                </a:lnTo>
                <a:lnTo>
                  <a:pt x="565605" y="1067236"/>
                </a:lnTo>
                <a:lnTo>
                  <a:pt x="572233" y="1056543"/>
                </a:lnTo>
                <a:lnTo>
                  <a:pt x="578861" y="1044322"/>
                </a:lnTo>
                <a:lnTo>
                  <a:pt x="582543" y="1032101"/>
                </a:lnTo>
                <a:lnTo>
                  <a:pt x="585489" y="1018352"/>
                </a:lnTo>
                <a:lnTo>
                  <a:pt x="586962" y="1003840"/>
                </a:lnTo>
                <a:lnTo>
                  <a:pt x="588435" y="987800"/>
                </a:lnTo>
                <a:lnTo>
                  <a:pt x="588435" y="970232"/>
                </a:lnTo>
                <a:lnTo>
                  <a:pt x="585548" y="944281"/>
                </a:lnTo>
                <a:lnTo>
                  <a:pt x="569488" y="928854"/>
                </a:lnTo>
                <a:lnTo>
                  <a:pt x="551094" y="909712"/>
                </a:lnTo>
                <a:lnTo>
                  <a:pt x="535642" y="888273"/>
                </a:lnTo>
                <a:lnTo>
                  <a:pt x="520191" y="865304"/>
                </a:lnTo>
                <a:lnTo>
                  <a:pt x="505476" y="842334"/>
                </a:lnTo>
                <a:lnTo>
                  <a:pt x="493703" y="817832"/>
                </a:lnTo>
                <a:lnTo>
                  <a:pt x="481931" y="791800"/>
                </a:lnTo>
                <a:lnTo>
                  <a:pt x="473102" y="765002"/>
                </a:lnTo>
                <a:lnTo>
                  <a:pt x="464272" y="737438"/>
                </a:lnTo>
                <a:lnTo>
                  <a:pt x="459858" y="737438"/>
                </a:lnTo>
                <a:lnTo>
                  <a:pt x="451029" y="736672"/>
                </a:lnTo>
                <a:lnTo>
                  <a:pt x="442199" y="733609"/>
                </a:lnTo>
                <a:lnTo>
                  <a:pt x="435577" y="731312"/>
                </a:lnTo>
                <a:lnTo>
                  <a:pt x="430427" y="725953"/>
                </a:lnTo>
                <a:lnTo>
                  <a:pt x="425276" y="720593"/>
                </a:lnTo>
                <a:lnTo>
                  <a:pt x="419390" y="714468"/>
                </a:lnTo>
                <a:lnTo>
                  <a:pt x="410561" y="699920"/>
                </a:lnTo>
                <a:lnTo>
                  <a:pt x="401732" y="682310"/>
                </a:lnTo>
                <a:lnTo>
                  <a:pt x="393638" y="663168"/>
                </a:lnTo>
                <a:lnTo>
                  <a:pt x="386281" y="643261"/>
                </a:lnTo>
                <a:lnTo>
                  <a:pt x="379659" y="622588"/>
                </a:lnTo>
                <a:lnTo>
                  <a:pt x="374508" y="602681"/>
                </a:lnTo>
                <a:lnTo>
                  <a:pt x="370094" y="575117"/>
                </a:lnTo>
                <a:lnTo>
                  <a:pt x="367886" y="562867"/>
                </a:lnTo>
                <a:lnTo>
                  <a:pt x="367886" y="552147"/>
                </a:lnTo>
                <a:lnTo>
                  <a:pt x="369358" y="536068"/>
                </a:lnTo>
                <a:lnTo>
                  <a:pt x="371565" y="529177"/>
                </a:lnTo>
                <a:lnTo>
                  <a:pt x="374508" y="521521"/>
                </a:lnTo>
                <a:lnTo>
                  <a:pt x="383337" y="509270"/>
                </a:lnTo>
                <a:lnTo>
                  <a:pt x="393638" y="499316"/>
                </a:lnTo>
                <a:lnTo>
                  <a:pt x="401732" y="495488"/>
                </a:lnTo>
                <a:lnTo>
                  <a:pt x="409351" y="493789"/>
                </a:lnTo>
                <a:lnTo>
                  <a:pt x="409089" y="493008"/>
                </a:lnTo>
                <a:lnTo>
                  <a:pt x="395845" y="436358"/>
                </a:lnTo>
                <a:lnTo>
                  <a:pt x="389223" y="406502"/>
                </a:lnTo>
                <a:lnTo>
                  <a:pt x="382601" y="373584"/>
                </a:lnTo>
                <a:lnTo>
                  <a:pt x="378922" y="348321"/>
                </a:lnTo>
                <a:lnTo>
                  <a:pt x="375979" y="325355"/>
                </a:lnTo>
                <a:lnTo>
                  <a:pt x="375243" y="303154"/>
                </a:lnTo>
                <a:lnTo>
                  <a:pt x="375243" y="281719"/>
                </a:lnTo>
                <a:lnTo>
                  <a:pt x="375979" y="262580"/>
                </a:lnTo>
                <a:lnTo>
                  <a:pt x="378922" y="244973"/>
                </a:lnTo>
                <a:lnTo>
                  <a:pt x="381129" y="228897"/>
                </a:lnTo>
                <a:lnTo>
                  <a:pt x="387016" y="212820"/>
                </a:lnTo>
                <a:lnTo>
                  <a:pt x="392166" y="199041"/>
                </a:lnTo>
                <a:lnTo>
                  <a:pt x="397316" y="186026"/>
                </a:lnTo>
                <a:lnTo>
                  <a:pt x="403938" y="174543"/>
                </a:lnTo>
                <a:lnTo>
                  <a:pt x="409825" y="163826"/>
                </a:lnTo>
                <a:lnTo>
                  <a:pt x="417918" y="153108"/>
                </a:lnTo>
                <a:lnTo>
                  <a:pt x="426012" y="145453"/>
                </a:lnTo>
                <a:lnTo>
                  <a:pt x="434841" y="137032"/>
                </a:lnTo>
                <a:lnTo>
                  <a:pt x="442934" y="130142"/>
                </a:lnTo>
                <a:lnTo>
                  <a:pt x="460593" y="117893"/>
                </a:lnTo>
                <a:lnTo>
                  <a:pt x="477516" y="108707"/>
                </a:lnTo>
                <a:lnTo>
                  <a:pt x="494438" y="101817"/>
                </a:lnTo>
                <a:lnTo>
                  <a:pt x="509890" y="96458"/>
                </a:lnTo>
                <a:lnTo>
                  <a:pt x="534906" y="91099"/>
                </a:lnTo>
                <a:lnTo>
                  <a:pt x="542999" y="88037"/>
                </a:lnTo>
                <a:lnTo>
                  <a:pt x="546678" y="87272"/>
                </a:lnTo>
                <a:lnTo>
                  <a:pt x="567280" y="70430"/>
                </a:lnTo>
                <a:lnTo>
                  <a:pt x="588617" y="55884"/>
                </a:lnTo>
                <a:lnTo>
                  <a:pt x="610690" y="42105"/>
                </a:lnTo>
                <a:lnTo>
                  <a:pt x="633499" y="31387"/>
                </a:lnTo>
                <a:lnTo>
                  <a:pt x="658515" y="22201"/>
                </a:lnTo>
                <a:lnTo>
                  <a:pt x="683532" y="13780"/>
                </a:lnTo>
                <a:lnTo>
                  <a:pt x="709284" y="6890"/>
                </a:lnTo>
                <a:lnTo>
                  <a:pt x="734300" y="30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rgbClr val="3D3F41"/>
              </a:solidFill>
            </a:endParaRPr>
          </a:p>
        </p:txBody>
      </p:sp>
      <p:sp>
        <p:nvSpPr>
          <p:cNvPr id="34" name="MH_Other_4"/>
          <p:cNvSpPr/>
          <p:nvPr>
            <p:custDataLst>
              <p:tags r:id="rId2"/>
            </p:custDataLst>
          </p:nvPr>
        </p:nvSpPr>
        <p:spPr bwMode="auto">
          <a:xfrm>
            <a:off x="1523629" y="2190995"/>
            <a:ext cx="1458913" cy="1524000"/>
          </a:xfrm>
          <a:custGeom>
            <a:avLst/>
            <a:gdLst>
              <a:gd name="connsiteX0" fmla="*/ 614715 w 1564252"/>
              <a:gd name="connsiteY0" fmla="*/ 936068 h 1633186"/>
              <a:gd name="connsiteX1" fmla="*/ 617758 w 1564252"/>
              <a:gd name="connsiteY1" fmla="*/ 947381 h 1633186"/>
              <a:gd name="connsiteX2" fmla="*/ 617758 w 1564252"/>
              <a:gd name="connsiteY2" fmla="*/ 963454 h 1633186"/>
              <a:gd name="connsiteX3" fmla="*/ 616287 w 1564252"/>
              <a:gd name="connsiteY3" fmla="*/ 979528 h 1633186"/>
              <a:gd name="connsiteX4" fmla="*/ 614817 w 1564252"/>
              <a:gd name="connsiteY4" fmla="*/ 994836 h 1633186"/>
              <a:gd name="connsiteX5" fmla="*/ 611139 w 1564252"/>
              <a:gd name="connsiteY5" fmla="*/ 1009379 h 1633186"/>
              <a:gd name="connsiteX6" fmla="*/ 607462 w 1564252"/>
              <a:gd name="connsiteY6" fmla="*/ 1021625 h 1633186"/>
              <a:gd name="connsiteX7" fmla="*/ 601579 w 1564252"/>
              <a:gd name="connsiteY7" fmla="*/ 1033872 h 1633186"/>
              <a:gd name="connsiteX8" fmla="*/ 595695 w 1564252"/>
              <a:gd name="connsiteY8" fmla="*/ 1046119 h 1633186"/>
              <a:gd name="connsiteX9" fmla="*/ 587606 w 1564252"/>
              <a:gd name="connsiteY9" fmla="*/ 1056834 h 1633186"/>
              <a:gd name="connsiteX10" fmla="*/ 579516 w 1564252"/>
              <a:gd name="connsiteY10" fmla="*/ 1066019 h 1633186"/>
              <a:gd name="connsiteX11" fmla="*/ 569220 w 1564252"/>
              <a:gd name="connsiteY11" fmla="*/ 1075969 h 1633186"/>
              <a:gd name="connsiteX12" fmla="*/ 558924 w 1564252"/>
              <a:gd name="connsiteY12" fmla="*/ 1085154 h 1633186"/>
              <a:gd name="connsiteX13" fmla="*/ 545686 w 1564252"/>
              <a:gd name="connsiteY13" fmla="*/ 1093574 h 1633186"/>
              <a:gd name="connsiteX14" fmla="*/ 533184 w 1564252"/>
              <a:gd name="connsiteY14" fmla="*/ 1101228 h 1633186"/>
              <a:gd name="connsiteX15" fmla="*/ 517740 w 1564252"/>
              <a:gd name="connsiteY15" fmla="*/ 1109647 h 1633186"/>
              <a:gd name="connsiteX16" fmla="*/ 483911 w 1564252"/>
              <a:gd name="connsiteY16" fmla="*/ 1123425 h 1633186"/>
              <a:gd name="connsiteX17" fmla="*/ 406691 w 1564252"/>
              <a:gd name="connsiteY17" fmla="*/ 1150214 h 1633186"/>
              <a:gd name="connsiteX18" fmla="*/ 405955 w 1564252"/>
              <a:gd name="connsiteY18" fmla="*/ 1151745 h 1633186"/>
              <a:gd name="connsiteX19" fmla="*/ 421399 w 1564252"/>
              <a:gd name="connsiteY19" fmla="*/ 1163991 h 1633186"/>
              <a:gd name="connsiteX20" fmla="*/ 438314 w 1564252"/>
              <a:gd name="connsiteY20" fmla="*/ 1176238 h 1633186"/>
              <a:gd name="connsiteX21" fmla="*/ 455964 w 1564252"/>
              <a:gd name="connsiteY21" fmla="*/ 1187719 h 1633186"/>
              <a:gd name="connsiteX22" fmla="*/ 474350 w 1564252"/>
              <a:gd name="connsiteY22" fmla="*/ 1199200 h 1633186"/>
              <a:gd name="connsiteX23" fmla="*/ 494207 w 1564252"/>
              <a:gd name="connsiteY23" fmla="*/ 1209916 h 1633186"/>
              <a:gd name="connsiteX24" fmla="*/ 513328 w 1564252"/>
              <a:gd name="connsiteY24" fmla="*/ 1219101 h 1633186"/>
              <a:gd name="connsiteX25" fmla="*/ 533184 w 1564252"/>
              <a:gd name="connsiteY25" fmla="*/ 1227520 h 1633186"/>
              <a:gd name="connsiteX26" fmla="*/ 555247 w 1564252"/>
              <a:gd name="connsiteY26" fmla="*/ 1236705 h 1633186"/>
              <a:gd name="connsiteX27" fmla="*/ 597902 w 1564252"/>
              <a:gd name="connsiteY27" fmla="*/ 1250482 h 1633186"/>
              <a:gd name="connsiteX28" fmla="*/ 642027 w 1564252"/>
              <a:gd name="connsiteY28" fmla="*/ 1262729 h 1633186"/>
              <a:gd name="connsiteX29" fmla="*/ 687624 w 1564252"/>
              <a:gd name="connsiteY29" fmla="*/ 1271914 h 1633186"/>
              <a:gd name="connsiteX30" fmla="*/ 734691 w 1564252"/>
              <a:gd name="connsiteY30" fmla="*/ 1277272 h 1633186"/>
              <a:gd name="connsiteX31" fmla="*/ 781023 w 1564252"/>
              <a:gd name="connsiteY31" fmla="*/ 1280333 h 1633186"/>
              <a:gd name="connsiteX32" fmla="*/ 826619 w 1564252"/>
              <a:gd name="connsiteY32" fmla="*/ 1280333 h 1633186"/>
              <a:gd name="connsiteX33" fmla="*/ 872216 w 1564252"/>
              <a:gd name="connsiteY33" fmla="*/ 1277272 h 1633186"/>
              <a:gd name="connsiteX34" fmla="*/ 895750 w 1564252"/>
              <a:gd name="connsiteY34" fmla="*/ 1274975 h 1633186"/>
              <a:gd name="connsiteX35" fmla="*/ 917812 w 1564252"/>
              <a:gd name="connsiteY35" fmla="*/ 1270383 h 1633186"/>
              <a:gd name="connsiteX36" fmla="*/ 938404 w 1564252"/>
              <a:gd name="connsiteY36" fmla="*/ 1266556 h 1633186"/>
              <a:gd name="connsiteX37" fmla="*/ 960467 w 1564252"/>
              <a:gd name="connsiteY37" fmla="*/ 1261198 h 1633186"/>
              <a:gd name="connsiteX38" fmla="*/ 981794 w 1564252"/>
              <a:gd name="connsiteY38" fmla="*/ 1255840 h 1633186"/>
              <a:gd name="connsiteX39" fmla="*/ 1000916 w 1564252"/>
              <a:gd name="connsiteY39" fmla="*/ 1248952 h 1633186"/>
              <a:gd name="connsiteX40" fmla="*/ 1021507 w 1564252"/>
              <a:gd name="connsiteY40" fmla="*/ 1240532 h 1633186"/>
              <a:gd name="connsiteX41" fmla="*/ 1039893 w 1564252"/>
              <a:gd name="connsiteY41" fmla="*/ 1232878 h 1633186"/>
              <a:gd name="connsiteX42" fmla="*/ 1058279 w 1564252"/>
              <a:gd name="connsiteY42" fmla="*/ 1222928 h 1633186"/>
              <a:gd name="connsiteX43" fmla="*/ 1076664 w 1564252"/>
              <a:gd name="connsiteY43" fmla="*/ 1212212 h 1633186"/>
              <a:gd name="connsiteX44" fmla="*/ 1095786 w 1564252"/>
              <a:gd name="connsiteY44" fmla="*/ 1197669 h 1633186"/>
              <a:gd name="connsiteX45" fmla="*/ 1115642 w 1564252"/>
              <a:gd name="connsiteY45" fmla="*/ 1182361 h 1633186"/>
              <a:gd name="connsiteX46" fmla="*/ 1154620 w 1564252"/>
              <a:gd name="connsiteY46" fmla="*/ 1150214 h 1633186"/>
              <a:gd name="connsiteX47" fmla="*/ 1116377 w 1564252"/>
              <a:gd name="connsiteY47" fmla="*/ 1136437 h 1633186"/>
              <a:gd name="connsiteX48" fmla="*/ 1077400 w 1564252"/>
              <a:gd name="connsiteY48" fmla="*/ 1123425 h 1633186"/>
              <a:gd name="connsiteX49" fmla="*/ 1063427 w 1564252"/>
              <a:gd name="connsiteY49" fmla="*/ 1118067 h 1633186"/>
              <a:gd name="connsiteX50" fmla="*/ 1050189 w 1564252"/>
              <a:gd name="connsiteY50" fmla="*/ 1111178 h 1633186"/>
              <a:gd name="connsiteX51" fmla="*/ 1037687 w 1564252"/>
              <a:gd name="connsiteY51" fmla="*/ 1104289 h 1633186"/>
              <a:gd name="connsiteX52" fmla="*/ 1025920 w 1564252"/>
              <a:gd name="connsiteY52" fmla="*/ 1095870 h 1633186"/>
              <a:gd name="connsiteX53" fmla="*/ 1015624 w 1564252"/>
              <a:gd name="connsiteY53" fmla="*/ 1088216 h 1633186"/>
              <a:gd name="connsiteX54" fmla="*/ 1004593 w 1564252"/>
              <a:gd name="connsiteY54" fmla="*/ 1078266 h 1633186"/>
              <a:gd name="connsiteX55" fmla="*/ 995768 w 1564252"/>
              <a:gd name="connsiteY55" fmla="*/ 1069081 h 1633186"/>
              <a:gd name="connsiteX56" fmla="*/ 986942 w 1564252"/>
              <a:gd name="connsiteY56" fmla="*/ 1058365 h 1633186"/>
              <a:gd name="connsiteX57" fmla="*/ 978853 w 1564252"/>
              <a:gd name="connsiteY57" fmla="*/ 1047649 h 1633186"/>
              <a:gd name="connsiteX58" fmla="*/ 972234 w 1564252"/>
              <a:gd name="connsiteY58" fmla="*/ 1035403 h 1633186"/>
              <a:gd name="connsiteX59" fmla="*/ 965615 w 1564252"/>
              <a:gd name="connsiteY59" fmla="*/ 1023156 h 1633186"/>
              <a:gd name="connsiteX60" fmla="*/ 960467 w 1564252"/>
              <a:gd name="connsiteY60" fmla="*/ 1009379 h 1633186"/>
              <a:gd name="connsiteX61" fmla="*/ 956790 w 1564252"/>
              <a:gd name="connsiteY61" fmla="*/ 995602 h 1633186"/>
              <a:gd name="connsiteX62" fmla="*/ 953113 w 1564252"/>
              <a:gd name="connsiteY62" fmla="*/ 982590 h 1633186"/>
              <a:gd name="connsiteX63" fmla="*/ 948700 w 1564252"/>
              <a:gd name="connsiteY63" fmla="*/ 966516 h 1633186"/>
              <a:gd name="connsiteX64" fmla="*/ 947965 w 1564252"/>
              <a:gd name="connsiteY64" fmla="*/ 951208 h 1633186"/>
              <a:gd name="connsiteX65" fmla="*/ 945327 w 1564252"/>
              <a:gd name="connsiteY65" fmla="*/ 940685 h 1633186"/>
              <a:gd name="connsiteX66" fmla="*/ 935167 w 1564252"/>
              <a:gd name="connsiteY66" fmla="*/ 948040 h 1633186"/>
              <a:gd name="connsiteX67" fmla="*/ 918245 w 1564252"/>
              <a:gd name="connsiteY67" fmla="*/ 958760 h 1633186"/>
              <a:gd name="connsiteX68" fmla="*/ 899850 w 1564252"/>
              <a:gd name="connsiteY68" fmla="*/ 967948 h 1633186"/>
              <a:gd name="connsiteX69" fmla="*/ 875570 w 1564252"/>
              <a:gd name="connsiteY69" fmla="*/ 979433 h 1633186"/>
              <a:gd name="connsiteX70" fmla="*/ 862326 w 1564252"/>
              <a:gd name="connsiteY70" fmla="*/ 984792 h 1633186"/>
              <a:gd name="connsiteX71" fmla="*/ 849082 w 1564252"/>
              <a:gd name="connsiteY71" fmla="*/ 987089 h 1633186"/>
              <a:gd name="connsiteX72" fmla="*/ 835102 w 1564252"/>
              <a:gd name="connsiteY72" fmla="*/ 990152 h 1633186"/>
              <a:gd name="connsiteX73" fmla="*/ 820387 w 1564252"/>
              <a:gd name="connsiteY73" fmla="*/ 992449 h 1633186"/>
              <a:gd name="connsiteX74" fmla="*/ 806407 w 1564252"/>
              <a:gd name="connsiteY74" fmla="*/ 993980 h 1633186"/>
              <a:gd name="connsiteX75" fmla="*/ 790956 w 1564252"/>
              <a:gd name="connsiteY75" fmla="*/ 993980 h 1633186"/>
              <a:gd name="connsiteX76" fmla="*/ 774033 w 1564252"/>
              <a:gd name="connsiteY76" fmla="*/ 993980 h 1633186"/>
              <a:gd name="connsiteX77" fmla="*/ 755639 w 1564252"/>
              <a:gd name="connsiteY77" fmla="*/ 990918 h 1633186"/>
              <a:gd name="connsiteX78" fmla="*/ 728415 w 1564252"/>
              <a:gd name="connsiteY78" fmla="*/ 987089 h 1633186"/>
              <a:gd name="connsiteX79" fmla="*/ 702663 w 1564252"/>
              <a:gd name="connsiteY79" fmla="*/ 980198 h 1633186"/>
              <a:gd name="connsiteX80" fmla="*/ 677647 w 1564252"/>
              <a:gd name="connsiteY80" fmla="*/ 971010 h 1633186"/>
              <a:gd name="connsiteX81" fmla="*/ 652630 w 1564252"/>
              <a:gd name="connsiteY81" fmla="*/ 960291 h 1633186"/>
              <a:gd name="connsiteX82" fmla="*/ 630557 w 1564252"/>
              <a:gd name="connsiteY82" fmla="*/ 946509 h 1633186"/>
              <a:gd name="connsiteX83" fmla="*/ 601637 w 1564252"/>
              <a:gd name="connsiteY83" fmla="*/ 211172 h 1633186"/>
              <a:gd name="connsiteX84" fmla="*/ 583954 w 1564252"/>
              <a:gd name="connsiteY84" fmla="*/ 229535 h 1633186"/>
              <a:gd name="connsiteX85" fmla="*/ 567009 w 1564252"/>
              <a:gd name="connsiteY85" fmla="*/ 251723 h 1633186"/>
              <a:gd name="connsiteX86" fmla="*/ 552274 w 1564252"/>
              <a:gd name="connsiteY86" fmla="*/ 273146 h 1633186"/>
              <a:gd name="connsiteX87" fmla="*/ 539749 w 1564252"/>
              <a:gd name="connsiteY87" fmla="*/ 294570 h 1633186"/>
              <a:gd name="connsiteX88" fmla="*/ 527961 w 1564252"/>
              <a:gd name="connsiteY88" fmla="*/ 319053 h 1633186"/>
              <a:gd name="connsiteX89" fmla="*/ 518384 w 1564252"/>
              <a:gd name="connsiteY89" fmla="*/ 342007 h 1633186"/>
              <a:gd name="connsiteX90" fmla="*/ 511016 w 1564252"/>
              <a:gd name="connsiteY90" fmla="*/ 368021 h 1633186"/>
              <a:gd name="connsiteX91" fmla="*/ 504385 w 1564252"/>
              <a:gd name="connsiteY91" fmla="*/ 391739 h 1633186"/>
              <a:gd name="connsiteX92" fmla="*/ 499228 w 1564252"/>
              <a:gd name="connsiteY92" fmla="*/ 417753 h 1633186"/>
              <a:gd name="connsiteX93" fmla="*/ 494808 w 1564252"/>
              <a:gd name="connsiteY93" fmla="*/ 443767 h 1633186"/>
              <a:gd name="connsiteX94" fmla="*/ 494071 w 1564252"/>
              <a:gd name="connsiteY94" fmla="*/ 470546 h 1633186"/>
              <a:gd name="connsiteX95" fmla="*/ 492597 w 1564252"/>
              <a:gd name="connsiteY95" fmla="*/ 497325 h 1633186"/>
              <a:gd name="connsiteX96" fmla="*/ 491124 w 1564252"/>
              <a:gd name="connsiteY96" fmla="*/ 523339 h 1633186"/>
              <a:gd name="connsiteX97" fmla="*/ 492597 w 1564252"/>
              <a:gd name="connsiteY97" fmla="*/ 550118 h 1633186"/>
              <a:gd name="connsiteX98" fmla="*/ 496281 w 1564252"/>
              <a:gd name="connsiteY98" fmla="*/ 602911 h 1633186"/>
              <a:gd name="connsiteX99" fmla="*/ 499228 w 1564252"/>
              <a:gd name="connsiteY99" fmla="*/ 625864 h 1633186"/>
              <a:gd name="connsiteX100" fmla="*/ 504385 w 1564252"/>
              <a:gd name="connsiteY100" fmla="*/ 650348 h 1633186"/>
              <a:gd name="connsiteX101" fmla="*/ 511753 w 1564252"/>
              <a:gd name="connsiteY101" fmla="*/ 676362 h 1633186"/>
              <a:gd name="connsiteX102" fmla="*/ 521331 w 1564252"/>
              <a:gd name="connsiteY102" fmla="*/ 703141 h 1633186"/>
              <a:gd name="connsiteX103" fmla="*/ 540486 w 1564252"/>
              <a:gd name="connsiteY103" fmla="*/ 757464 h 1633186"/>
              <a:gd name="connsiteX104" fmla="*/ 562589 w 1564252"/>
              <a:gd name="connsiteY104" fmla="*/ 811022 h 1633186"/>
              <a:gd name="connsiteX105" fmla="*/ 583954 w 1564252"/>
              <a:gd name="connsiteY105" fmla="*/ 863815 h 1633186"/>
              <a:gd name="connsiteX106" fmla="*/ 586624 w 1564252"/>
              <a:gd name="connsiteY106" fmla="*/ 872686 h 1633186"/>
              <a:gd name="connsiteX107" fmla="*/ 589354 w 1564252"/>
              <a:gd name="connsiteY107" fmla="*/ 876068 h 1633186"/>
              <a:gd name="connsiteX108" fmla="*/ 607748 w 1564252"/>
              <a:gd name="connsiteY108" fmla="*/ 892147 h 1633186"/>
              <a:gd name="connsiteX109" fmla="*/ 625407 w 1564252"/>
              <a:gd name="connsiteY109" fmla="*/ 908992 h 1633186"/>
              <a:gd name="connsiteX110" fmla="*/ 645273 w 1564252"/>
              <a:gd name="connsiteY110" fmla="*/ 922008 h 1633186"/>
              <a:gd name="connsiteX111" fmla="*/ 665874 w 1564252"/>
              <a:gd name="connsiteY111" fmla="*/ 932727 h 1633186"/>
              <a:gd name="connsiteX112" fmla="*/ 687947 w 1564252"/>
              <a:gd name="connsiteY112" fmla="*/ 944212 h 1633186"/>
              <a:gd name="connsiteX113" fmla="*/ 710021 w 1564252"/>
              <a:gd name="connsiteY113" fmla="*/ 951869 h 1633186"/>
              <a:gd name="connsiteX114" fmla="*/ 735037 w 1564252"/>
              <a:gd name="connsiteY114" fmla="*/ 958760 h 1633186"/>
              <a:gd name="connsiteX115" fmla="*/ 759317 w 1564252"/>
              <a:gd name="connsiteY115" fmla="*/ 962588 h 1633186"/>
              <a:gd name="connsiteX116" fmla="*/ 775504 w 1564252"/>
              <a:gd name="connsiteY116" fmla="*/ 964119 h 1633186"/>
              <a:gd name="connsiteX117" fmla="*/ 790956 w 1564252"/>
              <a:gd name="connsiteY117" fmla="*/ 964119 h 1633186"/>
              <a:gd name="connsiteX118" fmla="*/ 818179 w 1564252"/>
              <a:gd name="connsiteY118" fmla="*/ 962588 h 1633186"/>
              <a:gd name="connsiteX119" fmla="*/ 842460 w 1564252"/>
              <a:gd name="connsiteY119" fmla="*/ 958760 h 1633186"/>
              <a:gd name="connsiteX120" fmla="*/ 866005 w 1564252"/>
              <a:gd name="connsiteY120" fmla="*/ 951869 h 1633186"/>
              <a:gd name="connsiteX121" fmla="*/ 888078 w 1564252"/>
              <a:gd name="connsiteY121" fmla="*/ 942681 h 1633186"/>
              <a:gd name="connsiteX122" fmla="*/ 909415 w 1564252"/>
              <a:gd name="connsiteY122" fmla="*/ 930430 h 1633186"/>
              <a:gd name="connsiteX123" fmla="*/ 930017 w 1564252"/>
              <a:gd name="connsiteY123" fmla="*/ 916648 h 1633186"/>
              <a:gd name="connsiteX124" fmla="*/ 948411 w 1564252"/>
              <a:gd name="connsiteY124" fmla="*/ 900569 h 1633186"/>
              <a:gd name="connsiteX125" fmla="*/ 966070 w 1564252"/>
              <a:gd name="connsiteY125" fmla="*/ 881428 h 1633186"/>
              <a:gd name="connsiteX126" fmla="*/ 981534 w 1564252"/>
              <a:gd name="connsiteY126" fmla="*/ 863872 h 1633186"/>
              <a:gd name="connsiteX127" fmla="*/ 989905 w 1564252"/>
              <a:gd name="connsiteY127" fmla="*/ 835506 h 1633186"/>
              <a:gd name="connsiteX128" fmla="*/ 1009797 w 1564252"/>
              <a:gd name="connsiteY128" fmla="*/ 775062 h 1633186"/>
              <a:gd name="connsiteX129" fmla="*/ 1020111 w 1564252"/>
              <a:gd name="connsiteY129" fmla="*/ 742162 h 1633186"/>
              <a:gd name="connsiteX130" fmla="*/ 1028952 w 1564252"/>
              <a:gd name="connsiteY130" fmla="*/ 706967 h 1633186"/>
              <a:gd name="connsiteX131" fmla="*/ 1037057 w 1564252"/>
              <a:gd name="connsiteY131" fmla="*/ 673302 h 1633186"/>
              <a:gd name="connsiteX132" fmla="*/ 1043687 w 1564252"/>
              <a:gd name="connsiteY132" fmla="*/ 639637 h 1633186"/>
              <a:gd name="connsiteX133" fmla="*/ 1047371 w 1564252"/>
              <a:gd name="connsiteY133" fmla="*/ 608267 h 1633186"/>
              <a:gd name="connsiteX134" fmla="*/ 1047371 w 1564252"/>
              <a:gd name="connsiteY134" fmla="*/ 593730 h 1633186"/>
              <a:gd name="connsiteX135" fmla="*/ 1047371 w 1564252"/>
              <a:gd name="connsiteY135" fmla="*/ 578427 h 1633186"/>
              <a:gd name="connsiteX136" fmla="*/ 1045898 w 1564252"/>
              <a:gd name="connsiteY136" fmla="*/ 566185 h 1633186"/>
              <a:gd name="connsiteX137" fmla="*/ 1044424 w 1564252"/>
              <a:gd name="connsiteY137" fmla="*/ 554709 h 1633186"/>
              <a:gd name="connsiteX138" fmla="*/ 1042214 w 1564252"/>
              <a:gd name="connsiteY138" fmla="*/ 542467 h 1633186"/>
              <a:gd name="connsiteX139" fmla="*/ 1038530 w 1564252"/>
              <a:gd name="connsiteY139" fmla="*/ 532520 h 1633186"/>
              <a:gd name="connsiteX140" fmla="*/ 1033373 w 1564252"/>
              <a:gd name="connsiteY140" fmla="*/ 524869 h 1633186"/>
              <a:gd name="connsiteX141" fmla="*/ 1025269 w 1564252"/>
              <a:gd name="connsiteY141" fmla="*/ 517983 h 1633186"/>
              <a:gd name="connsiteX142" fmla="*/ 1017164 w 1564252"/>
              <a:gd name="connsiteY142" fmla="*/ 511097 h 1633186"/>
              <a:gd name="connsiteX143" fmla="*/ 1008323 w 1564252"/>
              <a:gd name="connsiteY143" fmla="*/ 507272 h 1633186"/>
              <a:gd name="connsiteX144" fmla="*/ 977380 w 1564252"/>
              <a:gd name="connsiteY144" fmla="*/ 497325 h 1633186"/>
              <a:gd name="connsiteX145" fmla="*/ 945699 w 1564252"/>
              <a:gd name="connsiteY145" fmla="*/ 485083 h 1633186"/>
              <a:gd name="connsiteX146" fmla="*/ 914756 w 1564252"/>
              <a:gd name="connsiteY146" fmla="*/ 472841 h 1633186"/>
              <a:gd name="connsiteX147" fmla="*/ 884549 w 1564252"/>
              <a:gd name="connsiteY147" fmla="*/ 461365 h 1633186"/>
              <a:gd name="connsiteX148" fmla="*/ 855816 w 1564252"/>
              <a:gd name="connsiteY148" fmla="*/ 446062 h 1633186"/>
              <a:gd name="connsiteX149" fmla="*/ 828556 w 1564252"/>
              <a:gd name="connsiteY149" fmla="*/ 431525 h 1633186"/>
              <a:gd name="connsiteX150" fmla="*/ 801296 w 1564252"/>
              <a:gd name="connsiteY150" fmla="*/ 414693 h 1633186"/>
              <a:gd name="connsiteX151" fmla="*/ 775510 w 1564252"/>
              <a:gd name="connsiteY151" fmla="*/ 397095 h 1633186"/>
              <a:gd name="connsiteX152" fmla="*/ 748987 w 1564252"/>
              <a:gd name="connsiteY152" fmla="*/ 378732 h 1633186"/>
              <a:gd name="connsiteX153" fmla="*/ 724674 w 1564252"/>
              <a:gd name="connsiteY153" fmla="*/ 359604 h 1633186"/>
              <a:gd name="connsiteX154" fmla="*/ 702571 w 1564252"/>
              <a:gd name="connsiteY154" fmla="*/ 338181 h 1633186"/>
              <a:gd name="connsiteX155" fmla="*/ 679732 w 1564252"/>
              <a:gd name="connsiteY155" fmla="*/ 315228 h 1633186"/>
              <a:gd name="connsiteX156" fmla="*/ 657630 w 1564252"/>
              <a:gd name="connsiteY156" fmla="*/ 292274 h 1633186"/>
              <a:gd name="connsiteX157" fmla="*/ 638474 w 1564252"/>
              <a:gd name="connsiteY157" fmla="*/ 266260 h 1633186"/>
              <a:gd name="connsiteX158" fmla="*/ 620055 w 1564252"/>
              <a:gd name="connsiteY158" fmla="*/ 239481 h 1633186"/>
              <a:gd name="connsiteX159" fmla="*/ 713623 w 1564252"/>
              <a:gd name="connsiteY159" fmla="*/ 0 h 1633186"/>
              <a:gd name="connsiteX160" fmla="*/ 745303 w 1564252"/>
              <a:gd name="connsiteY160" fmla="*/ 0 h 1633186"/>
              <a:gd name="connsiteX161" fmla="*/ 776247 w 1564252"/>
              <a:gd name="connsiteY161" fmla="*/ 1530 h 1633186"/>
              <a:gd name="connsiteX162" fmla="*/ 808664 w 1564252"/>
              <a:gd name="connsiteY162" fmla="*/ 5356 h 1633186"/>
              <a:gd name="connsiteX163" fmla="*/ 840344 w 1564252"/>
              <a:gd name="connsiteY163" fmla="*/ 10712 h 1633186"/>
              <a:gd name="connsiteX164" fmla="*/ 872761 w 1564252"/>
              <a:gd name="connsiteY164" fmla="*/ 17598 h 1633186"/>
              <a:gd name="connsiteX165" fmla="*/ 904441 w 1564252"/>
              <a:gd name="connsiteY165" fmla="*/ 26779 h 1633186"/>
              <a:gd name="connsiteX166" fmla="*/ 933911 w 1564252"/>
              <a:gd name="connsiteY166" fmla="*/ 36726 h 1633186"/>
              <a:gd name="connsiteX167" fmla="*/ 964118 w 1564252"/>
              <a:gd name="connsiteY167" fmla="*/ 48202 h 1633186"/>
              <a:gd name="connsiteX168" fmla="*/ 994325 w 1564252"/>
              <a:gd name="connsiteY168" fmla="*/ 61974 h 1633186"/>
              <a:gd name="connsiteX169" fmla="*/ 1021585 w 1564252"/>
              <a:gd name="connsiteY169" fmla="*/ 77277 h 1633186"/>
              <a:gd name="connsiteX170" fmla="*/ 1047371 w 1564252"/>
              <a:gd name="connsiteY170" fmla="*/ 93344 h 1633186"/>
              <a:gd name="connsiteX171" fmla="*/ 1072421 w 1564252"/>
              <a:gd name="connsiteY171" fmla="*/ 110942 h 1633186"/>
              <a:gd name="connsiteX172" fmla="*/ 1095260 w 1564252"/>
              <a:gd name="connsiteY172" fmla="*/ 130070 h 1633186"/>
              <a:gd name="connsiteX173" fmla="*/ 1107048 w 1564252"/>
              <a:gd name="connsiteY173" fmla="*/ 140781 h 1633186"/>
              <a:gd name="connsiteX174" fmla="*/ 1117363 w 1564252"/>
              <a:gd name="connsiteY174" fmla="*/ 153023 h 1633186"/>
              <a:gd name="connsiteX175" fmla="*/ 1137255 w 1564252"/>
              <a:gd name="connsiteY175" fmla="*/ 175977 h 1633186"/>
              <a:gd name="connsiteX176" fmla="*/ 1154200 w 1564252"/>
              <a:gd name="connsiteY176" fmla="*/ 201225 h 1633186"/>
              <a:gd name="connsiteX177" fmla="*/ 1168198 w 1564252"/>
              <a:gd name="connsiteY177" fmla="*/ 228770 h 1633186"/>
              <a:gd name="connsiteX178" fmla="*/ 1179986 w 1564252"/>
              <a:gd name="connsiteY178" fmla="*/ 255549 h 1633186"/>
              <a:gd name="connsiteX179" fmla="*/ 1190301 w 1564252"/>
              <a:gd name="connsiteY179" fmla="*/ 283858 h 1633186"/>
              <a:gd name="connsiteX180" fmla="*/ 1198405 w 1564252"/>
              <a:gd name="connsiteY180" fmla="*/ 313697 h 1633186"/>
              <a:gd name="connsiteX181" fmla="*/ 1203562 w 1564252"/>
              <a:gd name="connsiteY181" fmla="*/ 343537 h 1633186"/>
              <a:gd name="connsiteX182" fmla="*/ 1207246 w 1564252"/>
              <a:gd name="connsiteY182" fmla="*/ 374142 h 1633186"/>
              <a:gd name="connsiteX183" fmla="*/ 1210193 w 1564252"/>
              <a:gd name="connsiteY183" fmla="*/ 405511 h 1633186"/>
              <a:gd name="connsiteX184" fmla="*/ 1210193 w 1564252"/>
              <a:gd name="connsiteY184" fmla="*/ 436881 h 1633186"/>
              <a:gd name="connsiteX185" fmla="*/ 1210193 w 1564252"/>
              <a:gd name="connsiteY185" fmla="*/ 467486 h 1633186"/>
              <a:gd name="connsiteX186" fmla="*/ 1208720 w 1564252"/>
              <a:gd name="connsiteY186" fmla="*/ 498855 h 1633186"/>
              <a:gd name="connsiteX187" fmla="*/ 1205036 w 1564252"/>
              <a:gd name="connsiteY187" fmla="*/ 530225 h 1633186"/>
              <a:gd name="connsiteX188" fmla="*/ 1201352 w 1564252"/>
              <a:gd name="connsiteY188" fmla="*/ 560830 h 1633186"/>
              <a:gd name="connsiteX189" fmla="*/ 1196932 w 1564252"/>
              <a:gd name="connsiteY189" fmla="*/ 590669 h 1633186"/>
              <a:gd name="connsiteX190" fmla="*/ 1186617 w 1564252"/>
              <a:gd name="connsiteY190" fmla="*/ 655704 h 1633186"/>
              <a:gd name="connsiteX191" fmla="*/ 1179986 w 1564252"/>
              <a:gd name="connsiteY191" fmla="*/ 690899 h 1633186"/>
              <a:gd name="connsiteX192" fmla="*/ 1174829 w 1564252"/>
              <a:gd name="connsiteY192" fmla="*/ 726095 h 1633186"/>
              <a:gd name="connsiteX193" fmla="*/ 1171145 w 1564252"/>
              <a:gd name="connsiteY193" fmla="*/ 762820 h 1633186"/>
              <a:gd name="connsiteX194" fmla="*/ 1168198 w 1564252"/>
              <a:gd name="connsiteY194" fmla="*/ 798015 h 1633186"/>
              <a:gd name="connsiteX195" fmla="*/ 1168198 w 1564252"/>
              <a:gd name="connsiteY195" fmla="*/ 833976 h 1633186"/>
              <a:gd name="connsiteX196" fmla="*/ 1169672 w 1564252"/>
              <a:gd name="connsiteY196" fmla="*/ 869171 h 1633186"/>
              <a:gd name="connsiteX197" fmla="*/ 1171145 w 1564252"/>
              <a:gd name="connsiteY197" fmla="*/ 886004 h 1633186"/>
              <a:gd name="connsiteX198" fmla="*/ 1173356 w 1564252"/>
              <a:gd name="connsiteY198" fmla="*/ 903601 h 1633186"/>
              <a:gd name="connsiteX199" fmla="*/ 1177776 w 1564252"/>
              <a:gd name="connsiteY199" fmla="*/ 919669 h 1633186"/>
              <a:gd name="connsiteX200" fmla="*/ 1181460 w 1564252"/>
              <a:gd name="connsiteY200" fmla="*/ 935736 h 1633186"/>
              <a:gd name="connsiteX201" fmla="*/ 1186617 w 1564252"/>
              <a:gd name="connsiteY201" fmla="*/ 950273 h 1633186"/>
              <a:gd name="connsiteX202" fmla="*/ 1191774 w 1564252"/>
              <a:gd name="connsiteY202" fmla="*/ 965576 h 1633186"/>
              <a:gd name="connsiteX203" fmla="*/ 1199879 w 1564252"/>
              <a:gd name="connsiteY203" fmla="*/ 980113 h 1633186"/>
              <a:gd name="connsiteX204" fmla="*/ 1207246 w 1564252"/>
              <a:gd name="connsiteY204" fmla="*/ 993885 h 1633186"/>
              <a:gd name="connsiteX205" fmla="*/ 1216824 w 1564252"/>
              <a:gd name="connsiteY205" fmla="*/ 1007657 h 1633186"/>
              <a:gd name="connsiteX206" fmla="*/ 1227138 w 1564252"/>
              <a:gd name="connsiteY206" fmla="*/ 1019899 h 1633186"/>
              <a:gd name="connsiteX207" fmla="*/ 1238926 w 1564252"/>
              <a:gd name="connsiteY207" fmla="*/ 1031376 h 1633186"/>
              <a:gd name="connsiteX208" fmla="*/ 1252188 w 1564252"/>
              <a:gd name="connsiteY208" fmla="*/ 1042852 h 1633186"/>
              <a:gd name="connsiteX209" fmla="*/ 1266186 w 1564252"/>
              <a:gd name="connsiteY209" fmla="*/ 1052034 h 1633186"/>
              <a:gd name="connsiteX210" fmla="*/ 1281658 w 1564252"/>
              <a:gd name="connsiteY210" fmla="*/ 1061215 h 1633186"/>
              <a:gd name="connsiteX211" fmla="*/ 1298603 w 1564252"/>
              <a:gd name="connsiteY211" fmla="*/ 1069631 h 1633186"/>
              <a:gd name="connsiteX212" fmla="*/ 1317022 w 1564252"/>
              <a:gd name="connsiteY212" fmla="*/ 1076517 h 1633186"/>
              <a:gd name="connsiteX213" fmla="*/ 1298603 w 1564252"/>
              <a:gd name="connsiteY213" fmla="*/ 1081873 h 1633186"/>
              <a:gd name="connsiteX214" fmla="*/ 1281658 w 1564252"/>
              <a:gd name="connsiteY214" fmla="*/ 1083403 h 1633186"/>
              <a:gd name="connsiteX215" fmla="*/ 1266186 w 1564252"/>
              <a:gd name="connsiteY215" fmla="*/ 1083403 h 1633186"/>
              <a:gd name="connsiteX216" fmla="*/ 1252188 w 1564252"/>
              <a:gd name="connsiteY216" fmla="*/ 1081873 h 1633186"/>
              <a:gd name="connsiteX217" fmla="*/ 1238926 w 1564252"/>
              <a:gd name="connsiteY217" fmla="*/ 1078048 h 1633186"/>
              <a:gd name="connsiteX218" fmla="*/ 1227138 w 1564252"/>
              <a:gd name="connsiteY218" fmla="*/ 1074987 h 1633186"/>
              <a:gd name="connsiteX219" fmla="*/ 1210193 w 1564252"/>
              <a:gd name="connsiteY219" fmla="*/ 1066571 h 1633186"/>
              <a:gd name="connsiteX220" fmla="*/ 1213877 w 1564252"/>
              <a:gd name="connsiteY220" fmla="*/ 1071927 h 1633186"/>
              <a:gd name="connsiteX221" fmla="*/ 1219034 w 1564252"/>
              <a:gd name="connsiteY221" fmla="*/ 1078048 h 1633186"/>
              <a:gd name="connsiteX222" fmla="*/ 1232296 w 1564252"/>
              <a:gd name="connsiteY222" fmla="*/ 1088759 h 1633186"/>
              <a:gd name="connsiteX223" fmla="*/ 1246294 w 1564252"/>
              <a:gd name="connsiteY223" fmla="*/ 1096410 h 1633186"/>
              <a:gd name="connsiteX224" fmla="*/ 1262503 w 1564252"/>
              <a:gd name="connsiteY224" fmla="*/ 1103296 h 1633186"/>
              <a:gd name="connsiteX225" fmla="*/ 1279448 w 1564252"/>
              <a:gd name="connsiteY225" fmla="*/ 1108652 h 1633186"/>
              <a:gd name="connsiteX226" fmla="*/ 1296393 w 1564252"/>
              <a:gd name="connsiteY226" fmla="*/ 1113243 h 1633186"/>
              <a:gd name="connsiteX227" fmla="*/ 1311865 w 1564252"/>
              <a:gd name="connsiteY227" fmla="*/ 1114008 h 1633186"/>
              <a:gd name="connsiteX228" fmla="*/ 1325863 w 1564252"/>
              <a:gd name="connsiteY228" fmla="*/ 1115538 h 1633186"/>
              <a:gd name="connsiteX229" fmla="*/ 1308918 w 1564252"/>
              <a:gd name="connsiteY229" fmla="*/ 1120894 h 1633186"/>
              <a:gd name="connsiteX230" fmla="*/ 1291236 w 1564252"/>
              <a:gd name="connsiteY230" fmla="*/ 1126250 h 1633186"/>
              <a:gd name="connsiteX231" fmla="*/ 1269870 w 1564252"/>
              <a:gd name="connsiteY231" fmla="*/ 1130075 h 1633186"/>
              <a:gd name="connsiteX232" fmla="*/ 1247768 w 1564252"/>
              <a:gd name="connsiteY232" fmla="*/ 1133136 h 1633186"/>
              <a:gd name="connsiteX233" fmla="*/ 1224191 w 1564252"/>
              <a:gd name="connsiteY233" fmla="*/ 1134666 h 1633186"/>
              <a:gd name="connsiteX234" fmla="*/ 1208350 w 1564252"/>
              <a:gd name="connsiteY234" fmla="*/ 1134666 h 1633186"/>
              <a:gd name="connsiteX235" fmla="*/ 1244342 w 1564252"/>
              <a:gd name="connsiteY235" fmla="*/ 1147152 h 1633186"/>
              <a:gd name="connsiteX236" fmla="*/ 1281848 w 1564252"/>
              <a:gd name="connsiteY236" fmla="*/ 1160930 h 1633186"/>
              <a:gd name="connsiteX237" fmla="*/ 1317149 w 1564252"/>
              <a:gd name="connsiteY237" fmla="*/ 1177003 h 1633186"/>
              <a:gd name="connsiteX238" fmla="*/ 1351714 w 1564252"/>
              <a:gd name="connsiteY238" fmla="*/ 1193842 h 1633186"/>
              <a:gd name="connsiteX239" fmla="*/ 1384808 w 1564252"/>
              <a:gd name="connsiteY239" fmla="*/ 1212212 h 1633186"/>
              <a:gd name="connsiteX240" fmla="*/ 1400252 w 1564252"/>
              <a:gd name="connsiteY240" fmla="*/ 1222928 h 1633186"/>
              <a:gd name="connsiteX241" fmla="*/ 1415696 w 1564252"/>
              <a:gd name="connsiteY241" fmla="*/ 1234409 h 1633186"/>
              <a:gd name="connsiteX242" fmla="*/ 1429669 w 1564252"/>
              <a:gd name="connsiteY242" fmla="*/ 1245890 h 1633186"/>
              <a:gd name="connsiteX243" fmla="*/ 1444378 w 1564252"/>
              <a:gd name="connsiteY243" fmla="*/ 1259667 h 1633186"/>
              <a:gd name="connsiteX244" fmla="*/ 1457615 w 1564252"/>
              <a:gd name="connsiteY244" fmla="*/ 1273445 h 1633186"/>
              <a:gd name="connsiteX245" fmla="*/ 1470118 w 1564252"/>
              <a:gd name="connsiteY245" fmla="*/ 1287987 h 1633186"/>
              <a:gd name="connsiteX246" fmla="*/ 1483355 w 1564252"/>
              <a:gd name="connsiteY246" fmla="*/ 1304061 h 1633186"/>
              <a:gd name="connsiteX247" fmla="*/ 1495122 w 1564252"/>
              <a:gd name="connsiteY247" fmla="*/ 1321665 h 1633186"/>
              <a:gd name="connsiteX248" fmla="*/ 1505418 w 1564252"/>
              <a:gd name="connsiteY248" fmla="*/ 1339270 h 1633186"/>
              <a:gd name="connsiteX249" fmla="*/ 1515714 w 1564252"/>
              <a:gd name="connsiteY249" fmla="*/ 1359936 h 1633186"/>
              <a:gd name="connsiteX250" fmla="*/ 1526010 w 1564252"/>
              <a:gd name="connsiteY250" fmla="*/ 1379836 h 1633186"/>
              <a:gd name="connsiteX251" fmla="*/ 1535571 w 1564252"/>
              <a:gd name="connsiteY251" fmla="*/ 1403564 h 1633186"/>
              <a:gd name="connsiteX252" fmla="*/ 1542925 w 1564252"/>
              <a:gd name="connsiteY252" fmla="*/ 1426526 h 1633186"/>
              <a:gd name="connsiteX253" fmla="*/ 1551015 w 1564252"/>
              <a:gd name="connsiteY253" fmla="*/ 1451785 h 1633186"/>
              <a:gd name="connsiteX254" fmla="*/ 1557633 w 1564252"/>
              <a:gd name="connsiteY254" fmla="*/ 1479339 h 1633186"/>
              <a:gd name="connsiteX255" fmla="*/ 1564252 w 1564252"/>
              <a:gd name="connsiteY255" fmla="*/ 1507659 h 1633186"/>
              <a:gd name="connsiteX256" fmla="*/ 1540719 w 1564252"/>
              <a:gd name="connsiteY256" fmla="*/ 1513783 h 1633186"/>
              <a:gd name="connsiteX257" fmla="*/ 1492180 w 1564252"/>
              <a:gd name="connsiteY257" fmla="*/ 1529091 h 1633186"/>
              <a:gd name="connsiteX258" fmla="*/ 1419373 w 1564252"/>
              <a:gd name="connsiteY258" fmla="*/ 1548991 h 1633186"/>
              <a:gd name="connsiteX259" fmla="*/ 1375248 w 1564252"/>
              <a:gd name="connsiteY259" fmla="*/ 1560472 h 1633186"/>
              <a:gd name="connsiteX260" fmla="*/ 1325974 w 1564252"/>
              <a:gd name="connsiteY260" fmla="*/ 1571188 h 1633186"/>
              <a:gd name="connsiteX261" fmla="*/ 1271552 w 1564252"/>
              <a:gd name="connsiteY261" fmla="*/ 1583435 h 1633186"/>
              <a:gd name="connsiteX262" fmla="*/ 1214189 w 1564252"/>
              <a:gd name="connsiteY262" fmla="*/ 1594150 h 1633186"/>
              <a:gd name="connsiteX263" fmla="*/ 1151678 w 1564252"/>
              <a:gd name="connsiteY263" fmla="*/ 1603335 h 1633186"/>
              <a:gd name="connsiteX264" fmla="*/ 1086960 w 1564252"/>
              <a:gd name="connsiteY264" fmla="*/ 1612520 h 1633186"/>
              <a:gd name="connsiteX265" fmla="*/ 1017830 w 1564252"/>
              <a:gd name="connsiteY265" fmla="*/ 1620940 h 1633186"/>
              <a:gd name="connsiteX266" fmla="*/ 946494 w 1564252"/>
              <a:gd name="connsiteY266" fmla="*/ 1626297 h 1633186"/>
              <a:gd name="connsiteX267" fmla="*/ 872216 w 1564252"/>
              <a:gd name="connsiteY267" fmla="*/ 1630125 h 1633186"/>
              <a:gd name="connsiteX268" fmla="*/ 797202 w 1564252"/>
              <a:gd name="connsiteY268" fmla="*/ 1633186 h 1633186"/>
              <a:gd name="connsiteX269" fmla="*/ 726601 w 1564252"/>
              <a:gd name="connsiteY269" fmla="*/ 1631655 h 1633186"/>
              <a:gd name="connsiteX270" fmla="*/ 655265 w 1564252"/>
              <a:gd name="connsiteY270" fmla="*/ 1627828 h 1633186"/>
              <a:gd name="connsiteX271" fmla="*/ 586135 w 1564252"/>
              <a:gd name="connsiteY271" fmla="*/ 1622470 h 1633186"/>
              <a:gd name="connsiteX272" fmla="*/ 517740 w 1564252"/>
              <a:gd name="connsiteY272" fmla="*/ 1615582 h 1633186"/>
              <a:gd name="connsiteX273" fmla="*/ 450816 w 1564252"/>
              <a:gd name="connsiteY273" fmla="*/ 1606397 h 1633186"/>
              <a:gd name="connsiteX274" fmla="*/ 387570 w 1564252"/>
              <a:gd name="connsiteY274" fmla="*/ 1596447 h 1633186"/>
              <a:gd name="connsiteX275" fmla="*/ 326529 w 1564252"/>
              <a:gd name="connsiteY275" fmla="*/ 1585731 h 1633186"/>
              <a:gd name="connsiteX276" fmla="*/ 269166 w 1564252"/>
              <a:gd name="connsiteY276" fmla="*/ 1575015 h 1633186"/>
              <a:gd name="connsiteX277" fmla="*/ 215480 w 1564252"/>
              <a:gd name="connsiteY277" fmla="*/ 1562769 h 1633186"/>
              <a:gd name="connsiteX278" fmla="*/ 166206 w 1564252"/>
              <a:gd name="connsiteY278" fmla="*/ 1552053 h 1633186"/>
              <a:gd name="connsiteX279" fmla="*/ 84574 w 1564252"/>
              <a:gd name="connsiteY279" fmla="*/ 1531387 h 1633186"/>
              <a:gd name="connsiteX280" fmla="*/ 27211 w 1564252"/>
              <a:gd name="connsiteY280" fmla="*/ 1515313 h 1633186"/>
              <a:gd name="connsiteX281" fmla="*/ 0 w 1564252"/>
              <a:gd name="connsiteY281" fmla="*/ 1507659 h 1633186"/>
              <a:gd name="connsiteX282" fmla="*/ 6619 w 1564252"/>
              <a:gd name="connsiteY282" fmla="*/ 1479339 h 1633186"/>
              <a:gd name="connsiteX283" fmla="*/ 13973 w 1564252"/>
              <a:gd name="connsiteY283" fmla="*/ 1453315 h 1633186"/>
              <a:gd name="connsiteX284" fmla="*/ 22063 w 1564252"/>
              <a:gd name="connsiteY284" fmla="*/ 1428822 h 1633186"/>
              <a:gd name="connsiteX285" fmla="*/ 30152 w 1564252"/>
              <a:gd name="connsiteY285" fmla="*/ 1404329 h 1633186"/>
              <a:gd name="connsiteX286" fmla="*/ 40448 w 1564252"/>
              <a:gd name="connsiteY286" fmla="*/ 1382898 h 1633186"/>
              <a:gd name="connsiteX287" fmla="*/ 49274 w 1564252"/>
              <a:gd name="connsiteY287" fmla="*/ 1362232 h 1633186"/>
              <a:gd name="connsiteX288" fmla="*/ 59569 w 1564252"/>
              <a:gd name="connsiteY288" fmla="*/ 1343862 h 1633186"/>
              <a:gd name="connsiteX289" fmla="*/ 71336 w 1564252"/>
              <a:gd name="connsiteY289" fmla="*/ 1324727 h 1633186"/>
              <a:gd name="connsiteX290" fmla="*/ 83103 w 1564252"/>
              <a:gd name="connsiteY290" fmla="*/ 1308653 h 1633186"/>
              <a:gd name="connsiteX291" fmla="*/ 96341 w 1564252"/>
              <a:gd name="connsiteY291" fmla="*/ 1292580 h 1633186"/>
              <a:gd name="connsiteX292" fmla="*/ 108843 w 1564252"/>
              <a:gd name="connsiteY292" fmla="*/ 1277272 h 1633186"/>
              <a:gd name="connsiteX293" fmla="*/ 122081 w 1564252"/>
              <a:gd name="connsiteY293" fmla="*/ 1263494 h 1633186"/>
              <a:gd name="connsiteX294" fmla="*/ 136789 w 1564252"/>
              <a:gd name="connsiteY294" fmla="*/ 1250482 h 1633186"/>
              <a:gd name="connsiteX295" fmla="*/ 150762 w 1564252"/>
              <a:gd name="connsiteY295" fmla="*/ 1238236 h 1633186"/>
              <a:gd name="connsiteX296" fmla="*/ 166206 w 1564252"/>
              <a:gd name="connsiteY296" fmla="*/ 1225989 h 1633186"/>
              <a:gd name="connsiteX297" fmla="*/ 180915 w 1564252"/>
              <a:gd name="connsiteY297" fmla="*/ 1216804 h 1633186"/>
              <a:gd name="connsiteX298" fmla="*/ 213274 w 1564252"/>
              <a:gd name="connsiteY298" fmla="*/ 1196138 h 1633186"/>
              <a:gd name="connsiteX299" fmla="*/ 247103 w 1564252"/>
              <a:gd name="connsiteY299" fmla="*/ 1178534 h 1633186"/>
              <a:gd name="connsiteX300" fmla="*/ 282404 w 1564252"/>
              <a:gd name="connsiteY300" fmla="*/ 1163991 h 1633186"/>
              <a:gd name="connsiteX301" fmla="*/ 318440 w 1564252"/>
              <a:gd name="connsiteY301" fmla="*/ 1148683 h 1633186"/>
              <a:gd name="connsiteX302" fmla="*/ 363958 w 1564252"/>
              <a:gd name="connsiteY302" fmla="*/ 1132740 h 1633186"/>
              <a:gd name="connsiteX303" fmla="*/ 341563 w 1564252"/>
              <a:gd name="connsiteY303" fmla="*/ 1131606 h 1633186"/>
              <a:gd name="connsiteX304" fmla="*/ 314303 w 1564252"/>
              <a:gd name="connsiteY304" fmla="*/ 1127780 h 1633186"/>
              <a:gd name="connsiteX305" fmla="*/ 290727 w 1564252"/>
              <a:gd name="connsiteY305" fmla="*/ 1122424 h 1633186"/>
              <a:gd name="connsiteX306" fmla="*/ 270098 w 1564252"/>
              <a:gd name="connsiteY306" fmla="*/ 1115538 h 1633186"/>
              <a:gd name="connsiteX307" fmla="*/ 260521 w 1564252"/>
              <a:gd name="connsiteY307" fmla="*/ 1111713 h 1633186"/>
              <a:gd name="connsiteX308" fmla="*/ 253153 w 1564252"/>
              <a:gd name="connsiteY308" fmla="*/ 1107122 h 1633186"/>
              <a:gd name="connsiteX309" fmla="*/ 246522 w 1564252"/>
              <a:gd name="connsiteY309" fmla="*/ 1101766 h 1633186"/>
              <a:gd name="connsiteX310" fmla="*/ 241365 w 1564252"/>
              <a:gd name="connsiteY310" fmla="*/ 1097941 h 1633186"/>
              <a:gd name="connsiteX311" fmla="*/ 255363 w 1564252"/>
              <a:gd name="connsiteY311" fmla="*/ 1095645 h 1633186"/>
              <a:gd name="connsiteX312" fmla="*/ 268625 w 1564252"/>
              <a:gd name="connsiteY312" fmla="*/ 1092585 h 1633186"/>
              <a:gd name="connsiteX313" fmla="*/ 282623 w 1564252"/>
              <a:gd name="connsiteY313" fmla="*/ 1088759 h 1633186"/>
              <a:gd name="connsiteX314" fmla="*/ 295885 w 1564252"/>
              <a:gd name="connsiteY314" fmla="*/ 1084169 h 1633186"/>
              <a:gd name="connsiteX315" fmla="*/ 309146 w 1564252"/>
              <a:gd name="connsiteY315" fmla="*/ 1078048 h 1633186"/>
              <a:gd name="connsiteX316" fmla="*/ 321671 w 1564252"/>
              <a:gd name="connsiteY316" fmla="*/ 1069631 h 1633186"/>
              <a:gd name="connsiteX317" fmla="*/ 332722 w 1564252"/>
              <a:gd name="connsiteY317" fmla="*/ 1061215 h 1633186"/>
              <a:gd name="connsiteX318" fmla="*/ 343037 w 1564252"/>
              <a:gd name="connsiteY318" fmla="*/ 1050504 h 1633186"/>
              <a:gd name="connsiteX319" fmla="*/ 312830 w 1564252"/>
              <a:gd name="connsiteY319" fmla="*/ 1060450 h 1633186"/>
              <a:gd name="connsiteX320" fmla="*/ 297358 w 1564252"/>
              <a:gd name="connsiteY320" fmla="*/ 1062745 h 1633186"/>
              <a:gd name="connsiteX321" fmla="*/ 280413 w 1564252"/>
              <a:gd name="connsiteY321" fmla="*/ 1065806 h 1633186"/>
              <a:gd name="connsiteX322" fmla="*/ 264941 w 1564252"/>
              <a:gd name="connsiteY322" fmla="*/ 1066571 h 1633186"/>
              <a:gd name="connsiteX323" fmla="*/ 248733 w 1564252"/>
              <a:gd name="connsiteY323" fmla="*/ 1066571 h 1633186"/>
              <a:gd name="connsiteX324" fmla="*/ 233261 w 1564252"/>
              <a:gd name="connsiteY324" fmla="*/ 1064276 h 1633186"/>
              <a:gd name="connsiteX325" fmla="*/ 217789 w 1564252"/>
              <a:gd name="connsiteY325" fmla="*/ 1061215 h 1633186"/>
              <a:gd name="connsiteX326" fmla="*/ 239892 w 1564252"/>
              <a:gd name="connsiteY326" fmla="*/ 1057390 h 1633186"/>
              <a:gd name="connsiteX327" fmla="*/ 259784 w 1564252"/>
              <a:gd name="connsiteY327" fmla="*/ 1052034 h 1633186"/>
              <a:gd name="connsiteX328" fmla="*/ 276729 w 1564252"/>
              <a:gd name="connsiteY328" fmla="*/ 1043617 h 1633186"/>
              <a:gd name="connsiteX329" fmla="*/ 292201 w 1564252"/>
              <a:gd name="connsiteY329" fmla="*/ 1035966 h 1633186"/>
              <a:gd name="connsiteX330" fmla="*/ 304726 w 1564252"/>
              <a:gd name="connsiteY330" fmla="*/ 1023724 h 1633186"/>
              <a:gd name="connsiteX331" fmla="*/ 316514 w 1564252"/>
              <a:gd name="connsiteY331" fmla="*/ 1011483 h 1633186"/>
              <a:gd name="connsiteX332" fmla="*/ 326092 w 1564252"/>
              <a:gd name="connsiteY332" fmla="*/ 997711 h 1633186"/>
              <a:gd name="connsiteX333" fmla="*/ 334933 w 1564252"/>
              <a:gd name="connsiteY333" fmla="*/ 983173 h 1633186"/>
              <a:gd name="connsiteX334" fmla="*/ 341563 w 1564252"/>
              <a:gd name="connsiteY334" fmla="*/ 967106 h 1633186"/>
              <a:gd name="connsiteX335" fmla="*/ 346721 w 1564252"/>
              <a:gd name="connsiteY335" fmla="*/ 949508 h 1633186"/>
              <a:gd name="connsiteX336" fmla="*/ 350404 w 1564252"/>
              <a:gd name="connsiteY336" fmla="*/ 930380 h 1633186"/>
              <a:gd name="connsiteX337" fmla="*/ 353351 w 1564252"/>
              <a:gd name="connsiteY337" fmla="*/ 911252 h 1633186"/>
              <a:gd name="connsiteX338" fmla="*/ 354825 w 1564252"/>
              <a:gd name="connsiteY338" fmla="*/ 892125 h 1633186"/>
              <a:gd name="connsiteX339" fmla="*/ 355562 w 1564252"/>
              <a:gd name="connsiteY339" fmla="*/ 870701 h 1633186"/>
              <a:gd name="connsiteX340" fmla="*/ 354825 w 1564252"/>
              <a:gd name="connsiteY340" fmla="*/ 850808 h 1633186"/>
              <a:gd name="connsiteX341" fmla="*/ 354825 w 1564252"/>
              <a:gd name="connsiteY341" fmla="*/ 828620 h 1633186"/>
              <a:gd name="connsiteX342" fmla="*/ 349668 w 1564252"/>
              <a:gd name="connsiteY342" fmla="*/ 785774 h 1633186"/>
              <a:gd name="connsiteX343" fmla="*/ 343037 w 1564252"/>
              <a:gd name="connsiteY343" fmla="*/ 740632 h 1633186"/>
              <a:gd name="connsiteX344" fmla="*/ 334933 w 1564252"/>
              <a:gd name="connsiteY344" fmla="*/ 697785 h 1633186"/>
              <a:gd name="connsiteX345" fmla="*/ 326092 w 1564252"/>
              <a:gd name="connsiteY345" fmla="*/ 657234 h 1633186"/>
              <a:gd name="connsiteX346" fmla="*/ 309146 w 1564252"/>
              <a:gd name="connsiteY346" fmla="*/ 581488 h 1633186"/>
              <a:gd name="connsiteX347" fmla="*/ 303989 w 1564252"/>
              <a:gd name="connsiteY347" fmla="*/ 548588 h 1633186"/>
              <a:gd name="connsiteX348" fmla="*/ 299568 w 1564252"/>
              <a:gd name="connsiteY348" fmla="*/ 521809 h 1633186"/>
              <a:gd name="connsiteX349" fmla="*/ 297358 w 1564252"/>
              <a:gd name="connsiteY349" fmla="*/ 491969 h 1633186"/>
              <a:gd name="connsiteX350" fmla="*/ 295885 w 1564252"/>
              <a:gd name="connsiteY350" fmla="*/ 462130 h 1633186"/>
              <a:gd name="connsiteX351" fmla="*/ 297358 w 1564252"/>
              <a:gd name="connsiteY351" fmla="*/ 420814 h 1633186"/>
              <a:gd name="connsiteX352" fmla="*/ 301042 w 1564252"/>
              <a:gd name="connsiteY352" fmla="*/ 380262 h 1633186"/>
              <a:gd name="connsiteX353" fmla="*/ 307673 w 1564252"/>
              <a:gd name="connsiteY353" fmla="*/ 340476 h 1633186"/>
              <a:gd name="connsiteX354" fmla="*/ 316514 w 1564252"/>
              <a:gd name="connsiteY354" fmla="*/ 302986 h 1633186"/>
              <a:gd name="connsiteX355" fmla="*/ 328302 w 1564252"/>
              <a:gd name="connsiteY355" fmla="*/ 266260 h 1633186"/>
              <a:gd name="connsiteX356" fmla="*/ 343037 w 1564252"/>
              <a:gd name="connsiteY356" fmla="*/ 232595 h 1633186"/>
              <a:gd name="connsiteX357" fmla="*/ 359982 w 1564252"/>
              <a:gd name="connsiteY357" fmla="*/ 198930 h 1633186"/>
              <a:gd name="connsiteX358" fmla="*/ 368823 w 1564252"/>
              <a:gd name="connsiteY358" fmla="*/ 183628 h 1633186"/>
              <a:gd name="connsiteX359" fmla="*/ 379138 w 1564252"/>
              <a:gd name="connsiteY359" fmla="*/ 169091 h 1633186"/>
              <a:gd name="connsiteX360" fmla="*/ 389452 w 1564252"/>
              <a:gd name="connsiteY360" fmla="*/ 153788 h 1633186"/>
              <a:gd name="connsiteX361" fmla="*/ 399767 w 1564252"/>
              <a:gd name="connsiteY361" fmla="*/ 139251 h 1633186"/>
              <a:gd name="connsiteX362" fmla="*/ 411555 w 1564252"/>
              <a:gd name="connsiteY362" fmla="*/ 125479 h 1633186"/>
              <a:gd name="connsiteX363" fmla="*/ 424816 w 1564252"/>
              <a:gd name="connsiteY363" fmla="*/ 113237 h 1633186"/>
              <a:gd name="connsiteX364" fmla="*/ 438078 w 1564252"/>
              <a:gd name="connsiteY364" fmla="*/ 100995 h 1633186"/>
              <a:gd name="connsiteX365" fmla="*/ 452076 w 1564252"/>
              <a:gd name="connsiteY365" fmla="*/ 88754 h 1633186"/>
              <a:gd name="connsiteX366" fmla="*/ 466811 w 1564252"/>
              <a:gd name="connsiteY366" fmla="*/ 78042 h 1633186"/>
              <a:gd name="connsiteX367" fmla="*/ 480809 w 1564252"/>
              <a:gd name="connsiteY367" fmla="*/ 67330 h 1633186"/>
              <a:gd name="connsiteX368" fmla="*/ 496281 w 1564252"/>
              <a:gd name="connsiteY368" fmla="*/ 58149 h 1633186"/>
              <a:gd name="connsiteX369" fmla="*/ 513226 w 1564252"/>
              <a:gd name="connsiteY369" fmla="*/ 48202 h 1633186"/>
              <a:gd name="connsiteX370" fmla="*/ 528698 w 1564252"/>
              <a:gd name="connsiteY370" fmla="*/ 40551 h 1633186"/>
              <a:gd name="connsiteX371" fmla="*/ 547117 w 1564252"/>
              <a:gd name="connsiteY371" fmla="*/ 32135 h 1633186"/>
              <a:gd name="connsiteX372" fmla="*/ 565536 w 1564252"/>
              <a:gd name="connsiteY372" fmla="*/ 25249 h 1633186"/>
              <a:gd name="connsiteX373" fmla="*/ 583954 w 1564252"/>
              <a:gd name="connsiteY373" fmla="*/ 19893 h 1633186"/>
              <a:gd name="connsiteX374" fmla="*/ 603110 w 1564252"/>
              <a:gd name="connsiteY374" fmla="*/ 14537 h 1633186"/>
              <a:gd name="connsiteX375" fmla="*/ 623002 w 1564252"/>
              <a:gd name="connsiteY375" fmla="*/ 9182 h 1633186"/>
              <a:gd name="connsiteX376" fmla="*/ 652472 w 1564252"/>
              <a:gd name="connsiteY376" fmla="*/ 3826 h 1633186"/>
              <a:gd name="connsiteX377" fmla="*/ 682679 w 1564252"/>
              <a:gd name="connsiteY377" fmla="*/ 1530 h 163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</a:cxnLst>
            <a:rect l="l" t="t" r="r" b="b"/>
            <a:pathLst>
              <a:path w="1564252" h="1633186">
                <a:moveTo>
                  <a:pt x="614715" y="936068"/>
                </a:moveTo>
                <a:lnTo>
                  <a:pt x="617758" y="947381"/>
                </a:lnTo>
                <a:lnTo>
                  <a:pt x="617758" y="963454"/>
                </a:lnTo>
                <a:lnTo>
                  <a:pt x="616287" y="979528"/>
                </a:lnTo>
                <a:lnTo>
                  <a:pt x="614817" y="994836"/>
                </a:lnTo>
                <a:lnTo>
                  <a:pt x="611139" y="1009379"/>
                </a:lnTo>
                <a:lnTo>
                  <a:pt x="607462" y="1021625"/>
                </a:lnTo>
                <a:lnTo>
                  <a:pt x="601579" y="1033872"/>
                </a:lnTo>
                <a:lnTo>
                  <a:pt x="595695" y="1046119"/>
                </a:lnTo>
                <a:lnTo>
                  <a:pt x="587606" y="1056834"/>
                </a:lnTo>
                <a:lnTo>
                  <a:pt x="579516" y="1066019"/>
                </a:lnTo>
                <a:lnTo>
                  <a:pt x="569220" y="1075969"/>
                </a:lnTo>
                <a:lnTo>
                  <a:pt x="558924" y="1085154"/>
                </a:lnTo>
                <a:lnTo>
                  <a:pt x="545686" y="1093574"/>
                </a:lnTo>
                <a:lnTo>
                  <a:pt x="533184" y="1101228"/>
                </a:lnTo>
                <a:lnTo>
                  <a:pt x="517740" y="1109647"/>
                </a:lnTo>
                <a:lnTo>
                  <a:pt x="483911" y="1123425"/>
                </a:lnTo>
                <a:lnTo>
                  <a:pt x="406691" y="1150214"/>
                </a:lnTo>
                <a:lnTo>
                  <a:pt x="405955" y="1151745"/>
                </a:lnTo>
                <a:lnTo>
                  <a:pt x="421399" y="1163991"/>
                </a:lnTo>
                <a:lnTo>
                  <a:pt x="438314" y="1176238"/>
                </a:lnTo>
                <a:lnTo>
                  <a:pt x="455964" y="1187719"/>
                </a:lnTo>
                <a:lnTo>
                  <a:pt x="474350" y="1199200"/>
                </a:lnTo>
                <a:lnTo>
                  <a:pt x="494207" y="1209916"/>
                </a:lnTo>
                <a:lnTo>
                  <a:pt x="513328" y="1219101"/>
                </a:lnTo>
                <a:lnTo>
                  <a:pt x="533184" y="1227520"/>
                </a:lnTo>
                <a:lnTo>
                  <a:pt x="555247" y="1236705"/>
                </a:lnTo>
                <a:lnTo>
                  <a:pt x="597902" y="1250482"/>
                </a:lnTo>
                <a:lnTo>
                  <a:pt x="642027" y="1262729"/>
                </a:lnTo>
                <a:lnTo>
                  <a:pt x="687624" y="1271914"/>
                </a:lnTo>
                <a:lnTo>
                  <a:pt x="734691" y="1277272"/>
                </a:lnTo>
                <a:lnTo>
                  <a:pt x="781023" y="1280333"/>
                </a:lnTo>
                <a:lnTo>
                  <a:pt x="826619" y="1280333"/>
                </a:lnTo>
                <a:lnTo>
                  <a:pt x="872216" y="1277272"/>
                </a:lnTo>
                <a:lnTo>
                  <a:pt x="895750" y="1274975"/>
                </a:lnTo>
                <a:lnTo>
                  <a:pt x="917812" y="1270383"/>
                </a:lnTo>
                <a:lnTo>
                  <a:pt x="938404" y="1266556"/>
                </a:lnTo>
                <a:lnTo>
                  <a:pt x="960467" y="1261198"/>
                </a:lnTo>
                <a:lnTo>
                  <a:pt x="981794" y="1255840"/>
                </a:lnTo>
                <a:lnTo>
                  <a:pt x="1000916" y="1248952"/>
                </a:lnTo>
                <a:lnTo>
                  <a:pt x="1021507" y="1240532"/>
                </a:lnTo>
                <a:lnTo>
                  <a:pt x="1039893" y="1232878"/>
                </a:lnTo>
                <a:lnTo>
                  <a:pt x="1058279" y="1222928"/>
                </a:lnTo>
                <a:lnTo>
                  <a:pt x="1076664" y="1212212"/>
                </a:lnTo>
                <a:lnTo>
                  <a:pt x="1095786" y="1197669"/>
                </a:lnTo>
                <a:lnTo>
                  <a:pt x="1115642" y="1182361"/>
                </a:lnTo>
                <a:lnTo>
                  <a:pt x="1154620" y="1150214"/>
                </a:lnTo>
                <a:lnTo>
                  <a:pt x="1116377" y="1136437"/>
                </a:lnTo>
                <a:lnTo>
                  <a:pt x="1077400" y="1123425"/>
                </a:lnTo>
                <a:lnTo>
                  <a:pt x="1063427" y="1118067"/>
                </a:lnTo>
                <a:lnTo>
                  <a:pt x="1050189" y="1111178"/>
                </a:lnTo>
                <a:lnTo>
                  <a:pt x="1037687" y="1104289"/>
                </a:lnTo>
                <a:lnTo>
                  <a:pt x="1025920" y="1095870"/>
                </a:lnTo>
                <a:lnTo>
                  <a:pt x="1015624" y="1088216"/>
                </a:lnTo>
                <a:lnTo>
                  <a:pt x="1004593" y="1078266"/>
                </a:lnTo>
                <a:lnTo>
                  <a:pt x="995768" y="1069081"/>
                </a:lnTo>
                <a:lnTo>
                  <a:pt x="986942" y="1058365"/>
                </a:lnTo>
                <a:lnTo>
                  <a:pt x="978853" y="1047649"/>
                </a:lnTo>
                <a:lnTo>
                  <a:pt x="972234" y="1035403"/>
                </a:lnTo>
                <a:lnTo>
                  <a:pt x="965615" y="1023156"/>
                </a:lnTo>
                <a:lnTo>
                  <a:pt x="960467" y="1009379"/>
                </a:lnTo>
                <a:lnTo>
                  <a:pt x="956790" y="995602"/>
                </a:lnTo>
                <a:lnTo>
                  <a:pt x="953113" y="982590"/>
                </a:lnTo>
                <a:lnTo>
                  <a:pt x="948700" y="966516"/>
                </a:lnTo>
                <a:lnTo>
                  <a:pt x="947965" y="951208"/>
                </a:lnTo>
                <a:lnTo>
                  <a:pt x="945327" y="940685"/>
                </a:lnTo>
                <a:lnTo>
                  <a:pt x="935167" y="948040"/>
                </a:lnTo>
                <a:lnTo>
                  <a:pt x="918245" y="958760"/>
                </a:lnTo>
                <a:lnTo>
                  <a:pt x="899850" y="967948"/>
                </a:lnTo>
                <a:lnTo>
                  <a:pt x="875570" y="979433"/>
                </a:lnTo>
                <a:lnTo>
                  <a:pt x="862326" y="984792"/>
                </a:lnTo>
                <a:lnTo>
                  <a:pt x="849082" y="987089"/>
                </a:lnTo>
                <a:lnTo>
                  <a:pt x="835102" y="990152"/>
                </a:lnTo>
                <a:lnTo>
                  <a:pt x="820387" y="992449"/>
                </a:lnTo>
                <a:lnTo>
                  <a:pt x="806407" y="993980"/>
                </a:lnTo>
                <a:lnTo>
                  <a:pt x="790956" y="993980"/>
                </a:lnTo>
                <a:lnTo>
                  <a:pt x="774033" y="993980"/>
                </a:lnTo>
                <a:lnTo>
                  <a:pt x="755639" y="990918"/>
                </a:lnTo>
                <a:lnTo>
                  <a:pt x="728415" y="987089"/>
                </a:lnTo>
                <a:lnTo>
                  <a:pt x="702663" y="980198"/>
                </a:lnTo>
                <a:lnTo>
                  <a:pt x="677647" y="971010"/>
                </a:lnTo>
                <a:lnTo>
                  <a:pt x="652630" y="960291"/>
                </a:lnTo>
                <a:lnTo>
                  <a:pt x="630557" y="946509"/>
                </a:lnTo>
                <a:close/>
                <a:moveTo>
                  <a:pt x="601637" y="211172"/>
                </a:moveTo>
                <a:lnTo>
                  <a:pt x="583954" y="229535"/>
                </a:lnTo>
                <a:lnTo>
                  <a:pt x="567009" y="251723"/>
                </a:lnTo>
                <a:lnTo>
                  <a:pt x="552274" y="273146"/>
                </a:lnTo>
                <a:lnTo>
                  <a:pt x="539749" y="294570"/>
                </a:lnTo>
                <a:lnTo>
                  <a:pt x="527961" y="319053"/>
                </a:lnTo>
                <a:lnTo>
                  <a:pt x="518384" y="342007"/>
                </a:lnTo>
                <a:lnTo>
                  <a:pt x="511016" y="368021"/>
                </a:lnTo>
                <a:lnTo>
                  <a:pt x="504385" y="391739"/>
                </a:lnTo>
                <a:lnTo>
                  <a:pt x="499228" y="417753"/>
                </a:lnTo>
                <a:lnTo>
                  <a:pt x="494808" y="443767"/>
                </a:lnTo>
                <a:lnTo>
                  <a:pt x="494071" y="470546"/>
                </a:lnTo>
                <a:lnTo>
                  <a:pt x="492597" y="497325"/>
                </a:lnTo>
                <a:lnTo>
                  <a:pt x="491124" y="523339"/>
                </a:lnTo>
                <a:lnTo>
                  <a:pt x="492597" y="550118"/>
                </a:lnTo>
                <a:lnTo>
                  <a:pt x="496281" y="602911"/>
                </a:lnTo>
                <a:lnTo>
                  <a:pt x="499228" y="625864"/>
                </a:lnTo>
                <a:lnTo>
                  <a:pt x="504385" y="650348"/>
                </a:lnTo>
                <a:lnTo>
                  <a:pt x="511753" y="676362"/>
                </a:lnTo>
                <a:lnTo>
                  <a:pt x="521331" y="703141"/>
                </a:lnTo>
                <a:lnTo>
                  <a:pt x="540486" y="757464"/>
                </a:lnTo>
                <a:lnTo>
                  <a:pt x="562589" y="811022"/>
                </a:lnTo>
                <a:lnTo>
                  <a:pt x="583954" y="863815"/>
                </a:lnTo>
                <a:lnTo>
                  <a:pt x="586624" y="872686"/>
                </a:lnTo>
                <a:lnTo>
                  <a:pt x="589354" y="876068"/>
                </a:lnTo>
                <a:lnTo>
                  <a:pt x="607748" y="892147"/>
                </a:lnTo>
                <a:lnTo>
                  <a:pt x="625407" y="908992"/>
                </a:lnTo>
                <a:lnTo>
                  <a:pt x="645273" y="922008"/>
                </a:lnTo>
                <a:lnTo>
                  <a:pt x="665874" y="932727"/>
                </a:lnTo>
                <a:lnTo>
                  <a:pt x="687947" y="944212"/>
                </a:lnTo>
                <a:lnTo>
                  <a:pt x="710021" y="951869"/>
                </a:lnTo>
                <a:lnTo>
                  <a:pt x="735037" y="958760"/>
                </a:lnTo>
                <a:lnTo>
                  <a:pt x="759317" y="962588"/>
                </a:lnTo>
                <a:lnTo>
                  <a:pt x="775504" y="964119"/>
                </a:lnTo>
                <a:lnTo>
                  <a:pt x="790956" y="964119"/>
                </a:lnTo>
                <a:lnTo>
                  <a:pt x="818179" y="962588"/>
                </a:lnTo>
                <a:lnTo>
                  <a:pt x="842460" y="958760"/>
                </a:lnTo>
                <a:lnTo>
                  <a:pt x="866005" y="951869"/>
                </a:lnTo>
                <a:lnTo>
                  <a:pt x="888078" y="942681"/>
                </a:lnTo>
                <a:lnTo>
                  <a:pt x="909415" y="930430"/>
                </a:lnTo>
                <a:lnTo>
                  <a:pt x="930017" y="916648"/>
                </a:lnTo>
                <a:lnTo>
                  <a:pt x="948411" y="900569"/>
                </a:lnTo>
                <a:lnTo>
                  <a:pt x="966070" y="881428"/>
                </a:lnTo>
                <a:lnTo>
                  <a:pt x="981534" y="863872"/>
                </a:lnTo>
                <a:lnTo>
                  <a:pt x="989905" y="835506"/>
                </a:lnTo>
                <a:lnTo>
                  <a:pt x="1009797" y="775062"/>
                </a:lnTo>
                <a:lnTo>
                  <a:pt x="1020111" y="742162"/>
                </a:lnTo>
                <a:lnTo>
                  <a:pt x="1028952" y="706967"/>
                </a:lnTo>
                <a:lnTo>
                  <a:pt x="1037057" y="673302"/>
                </a:lnTo>
                <a:lnTo>
                  <a:pt x="1043687" y="639637"/>
                </a:lnTo>
                <a:lnTo>
                  <a:pt x="1047371" y="608267"/>
                </a:lnTo>
                <a:lnTo>
                  <a:pt x="1047371" y="593730"/>
                </a:lnTo>
                <a:lnTo>
                  <a:pt x="1047371" y="578427"/>
                </a:lnTo>
                <a:lnTo>
                  <a:pt x="1045898" y="566185"/>
                </a:lnTo>
                <a:lnTo>
                  <a:pt x="1044424" y="554709"/>
                </a:lnTo>
                <a:lnTo>
                  <a:pt x="1042214" y="542467"/>
                </a:lnTo>
                <a:lnTo>
                  <a:pt x="1038530" y="532520"/>
                </a:lnTo>
                <a:lnTo>
                  <a:pt x="1033373" y="524869"/>
                </a:lnTo>
                <a:lnTo>
                  <a:pt x="1025269" y="517983"/>
                </a:lnTo>
                <a:lnTo>
                  <a:pt x="1017164" y="511097"/>
                </a:lnTo>
                <a:lnTo>
                  <a:pt x="1008323" y="507272"/>
                </a:lnTo>
                <a:lnTo>
                  <a:pt x="977380" y="497325"/>
                </a:lnTo>
                <a:lnTo>
                  <a:pt x="945699" y="485083"/>
                </a:lnTo>
                <a:lnTo>
                  <a:pt x="914756" y="472841"/>
                </a:lnTo>
                <a:lnTo>
                  <a:pt x="884549" y="461365"/>
                </a:lnTo>
                <a:lnTo>
                  <a:pt x="855816" y="446062"/>
                </a:lnTo>
                <a:lnTo>
                  <a:pt x="828556" y="431525"/>
                </a:lnTo>
                <a:lnTo>
                  <a:pt x="801296" y="414693"/>
                </a:lnTo>
                <a:lnTo>
                  <a:pt x="775510" y="397095"/>
                </a:lnTo>
                <a:lnTo>
                  <a:pt x="748987" y="378732"/>
                </a:lnTo>
                <a:lnTo>
                  <a:pt x="724674" y="359604"/>
                </a:lnTo>
                <a:lnTo>
                  <a:pt x="702571" y="338181"/>
                </a:lnTo>
                <a:lnTo>
                  <a:pt x="679732" y="315228"/>
                </a:lnTo>
                <a:lnTo>
                  <a:pt x="657630" y="292274"/>
                </a:lnTo>
                <a:lnTo>
                  <a:pt x="638474" y="266260"/>
                </a:lnTo>
                <a:lnTo>
                  <a:pt x="620055" y="239481"/>
                </a:lnTo>
                <a:close/>
                <a:moveTo>
                  <a:pt x="713623" y="0"/>
                </a:moveTo>
                <a:lnTo>
                  <a:pt x="745303" y="0"/>
                </a:lnTo>
                <a:lnTo>
                  <a:pt x="776247" y="1530"/>
                </a:lnTo>
                <a:lnTo>
                  <a:pt x="808664" y="5356"/>
                </a:lnTo>
                <a:lnTo>
                  <a:pt x="840344" y="10712"/>
                </a:lnTo>
                <a:lnTo>
                  <a:pt x="872761" y="17598"/>
                </a:lnTo>
                <a:lnTo>
                  <a:pt x="904441" y="26779"/>
                </a:lnTo>
                <a:lnTo>
                  <a:pt x="933911" y="36726"/>
                </a:lnTo>
                <a:lnTo>
                  <a:pt x="964118" y="48202"/>
                </a:lnTo>
                <a:lnTo>
                  <a:pt x="994325" y="61974"/>
                </a:lnTo>
                <a:lnTo>
                  <a:pt x="1021585" y="77277"/>
                </a:lnTo>
                <a:lnTo>
                  <a:pt x="1047371" y="93344"/>
                </a:lnTo>
                <a:lnTo>
                  <a:pt x="1072421" y="110942"/>
                </a:lnTo>
                <a:lnTo>
                  <a:pt x="1095260" y="130070"/>
                </a:lnTo>
                <a:lnTo>
                  <a:pt x="1107048" y="140781"/>
                </a:lnTo>
                <a:lnTo>
                  <a:pt x="1117363" y="153023"/>
                </a:lnTo>
                <a:lnTo>
                  <a:pt x="1137255" y="175977"/>
                </a:lnTo>
                <a:lnTo>
                  <a:pt x="1154200" y="201225"/>
                </a:lnTo>
                <a:lnTo>
                  <a:pt x="1168198" y="228770"/>
                </a:lnTo>
                <a:lnTo>
                  <a:pt x="1179986" y="255549"/>
                </a:lnTo>
                <a:lnTo>
                  <a:pt x="1190301" y="283858"/>
                </a:lnTo>
                <a:lnTo>
                  <a:pt x="1198405" y="313697"/>
                </a:lnTo>
                <a:lnTo>
                  <a:pt x="1203562" y="343537"/>
                </a:lnTo>
                <a:lnTo>
                  <a:pt x="1207246" y="374142"/>
                </a:lnTo>
                <a:lnTo>
                  <a:pt x="1210193" y="405511"/>
                </a:lnTo>
                <a:lnTo>
                  <a:pt x="1210193" y="436881"/>
                </a:lnTo>
                <a:lnTo>
                  <a:pt x="1210193" y="467486"/>
                </a:lnTo>
                <a:lnTo>
                  <a:pt x="1208720" y="498855"/>
                </a:lnTo>
                <a:lnTo>
                  <a:pt x="1205036" y="530225"/>
                </a:lnTo>
                <a:lnTo>
                  <a:pt x="1201352" y="560830"/>
                </a:lnTo>
                <a:lnTo>
                  <a:pt x="1196932" y="590669"/>
                </a:lnTo>
                <a:lnTo>
                  <a:pt x="1186617" y="655704"/>
                </a:lnTo>
                <a:lnTo>
                  <a:pt x="1179986" y="690899"/>
                </a:lnTo>
                <a:lnTo>
                  <a:pt x="1174829" y="726095"/>
                </a:lnTo>
                <a:lnTo>
                  <a:pt x="1171145" y="762820"/>
                </a:lnTo>
                <a:lnTo>
                  <a:pt x="1168198" y="798015"/>
                </a:lnTo>
                <a:lnTo>
                  <a:pt x="1168198" y="833976"/>
                </a:lnTo>
                <a:lnTo>
                  <a:pt x="1169672" y="869171"/>
                </a:lnTo>
                <a:lnTo>
                  <a:pt x="1171145" y="886004"/>
                </a:lnTo>
                <a:lnTo>
                  <a:pt x="1173356" y="903601"/>
                </a:lnTo>
                <a:lnTo>
                  <a:pt x="1177776" y="919669"/>
                </a:lnTo>
                <a:lnTo>
                  <a:pt x="1181460" y="935736"/>
                </a:lnTo>
                <a:lnTo>
                  <a:pt x="1186617" y="950273"/>
                </a:lnTo>
                <a:lnTo>
                  <a:pt x="1191774" y="965576"/>
                </a:lnTo>
                <a:lnTo>
                  <a:pt x="1199879" y="980113"/>
                </a:lnTo>
                <a:lnTo>
                  <a:pt x="1207246" y="993885"/>
                </a:lnTo>
                <a:lnTo>
                  <a:pt x="1216824" y="1007657"/>
                </a:lnTo>
                <a:lnTo>
                  <a:pt x="1227138" y="1019899"/>
                </a:lnTo>
                <a:lnTo>
                  <a:pt x="1238926" y="1031376"/>
                </a:lnTo>
                <a:lnTo>
                  <a:pt x="1252188" y="1042852"/>
                </a:lnTo>
                <a:lnTo>
                  <a:pt x="1266186" y="1052034"/>
                </a:lnTo>
                <a:lnTo>
                  <a:pt x="1281658" y="1061215"/>
                </a:lnTo>
                <a:lnTo>
                  <a:pt x="1298603" y="1069631"/>
                </a:lnTo>
                <a:lnTo>
                  <a:pt x="1317022" y="1076517"/>
                </a:lnTo>
                <a:lnTo>
                  <a:pt x="1298603" y="1081873"/>
                </a:lnTo>
                <a:lnTo>
                  <a:pt x="1281658" y="1083403"/>
                </a:lnTo>
                <a:lnTo>
                  <a:pt x="1266186" y="1083403"/>
                </a:lnTo>
                <a:lnTo>
                  <a:pt x="1252188" y="1081873"/>
                </a:lnTo>
                <a:lnTo>
                  <a:pt x="1238926" y="1078048"/>
                </a:lnTo>
                <a:lnTo>
                  <a:pt x="1227138" y="1074987"/>
                </a:lnTo>
                <a:lnTo>
                  <a:pt x="1210193" y="1066571"/>
                </a:lnTo>
                <a:lnTo>
                  <a:pt x="1213877" y="1071927"/>
                </a:lnTo>
                <a:lnTo>
                  <a:pt x="1219034" y="1078048"/>
                </a:lnTo>
                <a:lnTo>
                  <a:pt x="1232296" y="1088759"/>
                </a:lnTo>
                <a:lnTo>
                  <a:pt x="1246294" y="1096410"/>
                </a:lnTo>
                <a:lnTo>
                  <a:pt x="1262503" y="1103296"/>
                </a:lnTo>
                <a:lnTo>
                  <a:pt x="1279448" y="1108652"/>
                </a:lnTo>
                <a:lnTo>
                  <a:pt x="1296393" y="1113243"/>
                </a:lnTo>
                <a:lnTo>
                  <a:pt x="1311865" y="1114008"/>
                </a:lnTo>
                <a:lnTo>
                  <a:pt x="1325863" y="1115538"/>
                </a:lnTo>
                <a:lnTo>
                  <a:pt x="1308918" y="1120894"/>
                </a:lnTo>
                <a:lnTo>
                  <a:pt x="1291236" y="1126250"/>
                </a:lnTo>
                <a:lnTo>
                  <a:pt x="1269870" y="1130075"/>
                </a:lnTo>
                <a:lnTo>
                  <a:pt x="1247768" y="1133136"/>
                </a:lnTo>
                <a:lnTo>
                  <a:pt x="1224191" y="1134666"/>
                </a:lnTo>
                <a:lnTo>
                  <a:pt x="1208350" y="1134666"/>
                </a:lnTo>
                <a:lnTo>
                  <a:pt x="1244342" y="1147152"/>
                </a:lnTo>
                <a:lnTo>
                  <a:pt x="1281848" y="1160930"/>
                </a:lnTo>
                <a:lnTo>
                  <a:pt x="1317149" y="1177003"/>
                </a:lnTo>
                <a:lnTo>
                  <a:pt x="1351714" y="1193842"/>
                </a:lnTo>
                <a:lnTo>
                  <a:pt x="1384808" y="1212212"/>
                </a:lnTo>
                <a:lnTo>
                  <a:pt x="1400252" y="1222928"/>
                </a:lnTo>
                <a:lnTo>
                  <a:pt x="1415696" y="1234409"/>
                </a:lnTo>
                <a:lnTo>
                  <a:pt x="1429669" y="1245890"/>
                </a:lnTo>
                <a:lnTo>
                  <a:pt x="1444378" y="1259667"/>
                </a:lnTo>
                <a:lnTo>
                  <a:pt x="1457615" y="1273445"/>
                </a:lnTo>
                <a:lnTo>
                  <a:pt x="1470118" y="1287987"/>
                </a:lnTo>
                <a:lnTo>
                  <a:pt x="1483355" y="1304061"/>
                </a:lnTo>
                <a:lnTo>
                  <a:pt x="1495122" y="1321665"/>
                </a:lnTo>
                <a:lnTo>
                  <a:pt x="1505418" y="1339270"/>
                </a:lnTo>
                <a:lnTo>
                  <a:pt x="1515714" y="1359936"/>
                </a:lnTo>
                <a:lnTo>
                  <a:pt x="1526010" y="1379836"/>
                </a:lnTo>
                <a:lnTo>
                  <a:pt x="1535571" y="1403564"/>
                </a:lnTo>
                <a:lnTo>
                  <a:pt x="1542925" y="1426526"/>
                </a:lnTo>
                <a:lnTo>
                  <a:pt x="1551015" y="1451785"/>
                </a:lnTo>
                <a:lnTo>
                  <a:pt x="1557633" y="1479339"/>
                </a:lnTo>
                <a:lnTo>
                  <a:pt x="1564252" y="1507659"/>
                </a:lnTo>
                <a:lnTo>
                  <a:pt x="1540719" y="1513783"/>
                </a:lnTo>
                <a:lnTo>
                  <a:pt x="1492180" y="1529091"/>
                </a:lnTo>
                <a:lnTo>
                  <a:pt x="1419373" y="1548991"/>
                </a:lnTo>
                <a:lnTo>
                  <a:pt x="1375248" y="1560472"/>
                </a:lnTo>
                <a:lnTo>
                  <a:pt x="1325974" y="1571188"/>
                </a:lnTo>
                <a:lnTo>
                  <a:pt x="1271552" y="1583435"/>
                </a:lnTo>
                <a:lnTo>
                  <a:pt x="1214189" y="1594150"/>
                </a:lnTo>
                <a:lnTo>
                  <a:pt x="1151678" y="1603335"/>
                </a:lnTo>
                <a:lnTo>
                  <a:pt x="1086960" y="1612520"/>
                </a:lnTo>
                <a:lnTo>
                  <a:pt x="1017830" y="1620940"/>
                </a:lnTo>
                <a:lnTo>
                  <a:pt x="946494" y="1626297"/>
                </a:lnTo>
                <a:lnTo>
                  <a:pt x="872216" y="1630125"/>
                </a:lnTo>
                <a:lnTo>
                  <a:pt x="797202" y="1633186"/>
                </a:lnTo>
                <a:lnTo>
                  <a:pt x="726601" y="1631655"/>
                </a:lnTo>
                <a:lnTo>
                  <a:pt x="655265" y="1627828"/>
                </a:lnTo>
                <a:lnTo>
                  <a:pt x="586135" y="1622470"/>
                </a:lnTo>
                <a:lnTo>
                  <a:pt x="517740" y="1615582"/>
                </a:lnTo>
                <a:lnTo>
                  <a:pt x="450816" y="1606397"/>
                </a:lnTo>
                <a:lnTo>
                  <a:pt x="387570" y="1596447"/>
                </a:lnTo>
                <a:lnTo>
                  <a:pt x="326529" y="1585731"/>
                </a:lnTo>
                <a:lnTo>
                  <a:pt x="269166" y="1575015"/>
                </a:lnTo>
                <a:lnTo>
                  <a:pt x="215480" y="1562769"/>
                </a:lnTo>
                <a:lnTo>
                  <a:pt x="166206" y="1552053"/>
                </a:lnTo>
                <a:lnTo>
                  <a:pt x="84574" y="1531387"/>
                </a:lnTo>
                <a:lnTo>
                  <a:pt x="27211" y="1515313"/>
                </a:lnTo>
                <a:lnTo>
                  <a:pt x="0" y="1507659"/>
                </a:lnTo>
                <a:lnTo>
                  <a:pt x="6619" y="1479339"/>
                </a:lnTo>
                <a:lnTo>
                  <a:pt x="13973" y="1453315"/>
                </a:lnTo>
                <a:lnTo>
                  <a:pt x="22063" y="1428822"/>
                </a:lnTo>
                <a:lnTo>
                  <a:pt x="30152" y="1404329"/>
                </a:lnTo>
                <a:lnTo>
                  <a:pt x="40448" y="1382898"/>
                </a:lnTo>
                <a:lnTo>
                  <a:pt x="49274" y="1362232"/>
                </a:lnTo>
                <a:lnTo>
                  <a:pt x="59569" y="1343862"/>
                </a:lnTo>
                <a:lnTo>
                  <a:pt x="71336" y="1324727"/>
                </a:lnTo>
                <a:lnTo>
                  <a:pt x="83103" y="1308653"/>
                </a:lnTo>
                <a:lnTo>
                  <a:pt x="96341" y="1292580"/>
                </a:lnTo>
                <a:lnTo>
                  <a:pt x="108843" y="1277272"/>
                </a:lnTo>
                <a:lnTo>
                  <a:pt x="122081" y="1263494"/>
                </a:lnTo>
                <a:lnTo>
                  <a:pt x="136789" y="1250482"/>
                </a:lnTo>
                <a:lnTo>
                  <a:pt x="150762" y="1238236"/>
                </a:lnTo>
                <a:lnTo>
                  <a:pt x="166206" y="1225989"/>
                </a:lnTo>
                <a:lnTo>
                  <a:pt x="180915" y="1216804"/>
                </a:lnTo>
                <a:lnTo>
                  <a:pt x="213274" y="1196138"/>
                </a:lnTo>
                <a:lnTo>
                  <a:pt x="247103" y="1178534"/>
                </a:lnTo>
                <a:lnTo>
                  <a:pt x="282404" y="1163991"/>
                </a:lnTo>
                <a:lnTo>
                  <a:pt x="318440" y="1148683"/>
                </a:lnTo>
                <a:lnTo>
                  <a:pt x="363958" y="1132740"/>
                </a:lnTo>
                <a:lnTo>
                  <a:pt x="341563" y="1131606"/>
                </a:lnTo>
                <a:lnTo>
                  <a:pt x="314303" y="1127780"/>
                </a:lnTo>
                <a:lnTo>
                  <a:pt x="290727" y="1122424"/>
                </a:lnTo>
                <a:lnTo>
                  <a:pt x="270098" y="1115538"/>
                </a:lnTo>
                <a:lnTo>
                  <a:pt x="260521" y="1111713"/>
                </a:lnTo>
                <a:lnTo>
                  <a:pt x="253153" y="1107122"/>
                </a:lnTo>
                <a:lnTo>
                  <a:pt x="246522" y="1101766"/>
                </a:lnTo>
                <a:lnTo>
                  <a:pt x="241365" y="1097941"/>
                </a:lnTo>
                <a:lnTo>
                  <a:pt x="255363" y="1095645"/>
                </a:lnTo>
                <a:lnTo>
                  <a:pt x="268625" y="1092585"/>
                </a:lnTo>
                <a:lnTo>
                  <a:pt x="282623" y="1088759"/>
                </a:lnTo>
                <a:lnTo>
                  <a:pt x="295885" y="1084169"/>
                </a:lnTo>
                <a:lnTo>
                  <a:pt x="309146" y="1078048"/>
                </a:lnTo>
                <a:lnTo>
                  <a:pt x="321671" y="1069631"/>
                </a:lnTo>
                <a:lnTo>
                  <a:pt x="332722" y="1061215"/>
                </a:lnTo>
                <a:lnTo>
                  <a:pt x="343037" y="1050504"/>
                </a:lnTo>
                <a:lnTo>
                  <a:pt x="312830" y="1060450"/>
                </a:lnTo>
                <a:lnTo>
                  <a:pt x="297358" y="1062745"/>
                </a:lnTo>
                <a:lnTo>
                  <a:pt x="280413" y="1065806"/>
                </a:lnTo>
                <a:lnTo>
                  <a:pt x="264941" y="1066571"/>
                </a:lnTo>
                <a:lnTo>
                  <a:pt x="248733" y="1066571"/>
                </a:lnTo>
                <a:lnTo>
                  <a:pt x="233261" y="1064276"/>
                </a:lnTo>
                <a:lnTo>
                  <a:pt x="217789" y="1061215"/>
                </a:lnTo>
                <a:lnTo>
                  <a:pt x="239892" y="1057390"/>
                </a:lnTo>
                <a:lnTo>
                  <a:pt x="259784" y="1052034"/>
                </a:lnTo>
                <a:lnTo>
                  <a:pt x="276729" y="1043617"/>
                </a:lnTo>
                <a:lnTo>
                  <a:pt x="292201" y="1035966"/>
                </a:lnTo>
                <a:lnTo>
                  <a:pt x="304726" y="1023724"/>
                </a:lnTo>
                <a:lnTo>
                  <a:pt x="316514" y="1011483"/>
                </a:lnTo>
                <a:lnTo>
                  <a:pt x="326092" y="997711"/>
                </a:lnTo>
                <a:lnTo>
                  <a:pt x="334933" y="983173"/>
                </a:lnTo>
                <a:lnTo>
                  <a:pt x="341563" y="967106"/>
                </a:lnTo>
                <a:lnTo>
                  <a:pt x="346721" y="949508"/>
                </a:lnTo>
                <a:lnTo>
                  <a:pt x="350404" y="930380"/>
                </a:lnTo>
                <a:lnTo>
                  <a:pt x="353351" y="911252"/>
                </a:lnTo>
                <a:lnTo>
                  <a:pt x="354825" y="892125"/>
                </a:lnTo>
                <a:lnTo>
                  <a:pt x="355562" y="870701"/>
                </a:lnTo>
                <a:lnTo>
                  <a:pt x="354825" y="850808"/>
                </a:lnTo>
                <a:lnTo>
                  <a:pt x="354825" y="828620"/>
                </a:lnTo>
                <a:lnTo>
                  <a:pt x="349668" y="785774"/>
                </a:lnTo>
                <a:lnTo>
                  <a:pt x="343037" y="740632"/>
                </a:lnTo>
                <a:lnTo>
                  <a:pt x="334933" y="697785"/>
                </a:lnTo>
                <a:lnTo>
                  <a:pt x="326092" y="657234"/>
                </a:lnTo>
                <a:lnTo>
                  <a:pt x="309146" y="581488"/>
                </a:lnTo>
                <a:lnTo>
                  <a:pt x="303989" y="548588"/>
                </a:lnTo>
                <a:lnTo>
                  <a:pt x="299568" y="521809"/>
                </a:lnTo>
                <a:lnTo>
                  <a:pt x="297358" y="491969"/>
                </a:lnTo>
                <a:lnTo>
                  <a:pt x="295885" y="462130"/>
                </a:lnTo>
                <a:lnTo>
                  <a:pt x="297358" y="420814"/>
                </a:lnTo>
                <a:lnTo>
                  <a:pt x="301042" y="380262"/>
                </a:lnTo>
                <a:lnTo>
                  <a:pt x="307673" y="340476"/>
                </a:lnTo>
                <a:lnTo>
                  <a:pt x="316514" y="302986"/>
                </a:lnTo>
                <a:lnTo>
                  <a:pt x="328302" y="266260"/>
                </a:lnTo>
                <a:lnTo>
                  <a:pt x="343037" y="232595"/>
                </a:lnTo>
                <a:lnTo>
                  <a:pt x="359982" y="198930"/>
                </a:lnTo>
                <a:lnTo>
                  <a:pt x="368823" y="183628"/>
                </a:lnTo>
                <a:lnTo>
                  <a:pt x="379138" y="169091"/>
                </a:lnTo>
                <a:lnTo>
                  <a:pt x="389452" y="153788"/>
                </a:lnTo>
                <a:lnTo>
                  <a:pt x="399767" y="139251"/>
                </a:lnTo>
                <a:lnTo>
                  <a:pt x="411555" y="125479"/>
                </a:lnTo>
                <a:lnTo>
                  <a:pt x="424816" y="113237"/>
                </a:lnTo>
                <a:lnTo>
                  <a:pt x="438078" y="100995"/>
                </a:lnTo>
                <a:lnTo>
                  <a:pt x="452076" y="88754"/>
                </a:lnTo>
                <a:lnTo>
                  <a:pt x="466811" y="78042"/>
                </a:lnTo>
                <a:lnTo>
                  <a:pt x="480809" y="67330"/>
                </a:lnTo>
                <a:lnTo>
                  <a:pt x="496281" y="58149"/>
                </a:lnTo>
                <a:lnTo>
                  <a:pt x="513226" y="48202"/>
                </a:lnTo>
                <a:lnTo>
                  <a:pt x="528698" y="40551"/>
                </a:lnTo>
                <a:lnTo>
                  <a:pt x="547117" y="32135"/>
                </a:lnTo>
                <a:lnTo>
                  <a:pt x="565536" y="25249"/>
                </a:lnTo>
                <a:lnTo>
                  <a:pt x="583954" y="19893"/>
                </a:lnTo>
                <a:lnTo>
                  <a:pt x="603110" y="14537"/>
                </a:lnTo>
                <a:lnTo>
                  <a:pt x="623002" y="9182"/>
                </a:lnTo>
                <a:lnTo>
                  <a:pt x="652472" y="3826"/>
                </a:lnTo>
                <a:lnTo>
                  <a:pt x="682679" y="15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rgbClr val="3D3F41"/>
              </a:solidFill>
            </a:endParaRPr>
          </a:p>
        </p:txBody>
      </p:sp>
      <p:sp>
        <p:nvSpPr>
          <p:cNvPr id="35" name="MH_Text_1"/>
          <p:cNvSpPr txBox="1"/>
          <p:nvPr>
            <p:custDataLst>
              <p:tags r:id="rId3"/>
            </p:custDataLst>
          </p:nvPr>
        </p:nvSpPr>
        <p:spPr>
          <a:xfrm>
            <a:off x="2990553" y="2448834"/>
            <a:ext cx="1656000" cy="70788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anchor="ctr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solidFill>
                  <a:srgbClr val="2BA4DB"/>
                </a:solidFill>
                <a:effectLst/>
                <a:uLnTx/>
                <a:uFillTx/>
              </a:defRPr>
            </a:lvl1pPr>
          </a:lstStyle>
          <a:p>
            <a:pPr eaLnBrk="1" hangingPunct="1">
              <a:defRPr/>
            </a:pPr>
            <a:r>
              <a:rPr lang="en-US" altLang="zh-CN" sz="4000" dirty="0">
                <a:solidFill>
                  <a:schemeClr val="accent1"/>
                </a:solidFill>
              </a:rPr>
              <a:t>76 </a:t>
            </a:r>
            <a:r>
              <a:rPr lang="en-US" altLang="zh-CN" sz="1800" dirty="0">
                <a:solidFill>
                  <a:schemeClr val="accent1"/>
                </a:solidFill>
              </a:rPr>
              <a:t>(of 100)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sp>
        <p:nvSpPr>
          <p:cNvPr id="37" name="MH_SubTitle_1"/>
          <p:cNvSpPr/>
          <p:nvPr>
            <p:custDataLst>
              <p:tags r:id="rId4"/>
            </p:custDataLst>
          </p:nvPr>
        </p:nvSpPr>
        <p:spPr>
          <a:xfrm>
            <a:off x="2979367" y="3145083"/>
            <a:ext cx="1677987" cy="400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000" kern="0" dirty="0"/>
              <a:t>Speaking</a:t>
            </a:r>
            <a:endParaRPr lang="en-US" altLang="zh-CN" sz="2000" kern="0" dirty="0"/>
          </a:p>
        </p:txBody>
      </p:sp>
      <p:sp>
        <p:nvSpPr>
          <p:cNvPr id="38" name="MH_Text_2"/>
          <p:cNvSpPr txBox="1"/>
          <p:nvPr>
            <p:custDataLst>
              <p:tags r:id="rId5"/>
            </p:custDataLst>
          </p:nvPr>
        </p:nvSpPr>
        <p:spPr>
          <a:xfrm>
            <a:off x="8938368" y="2448834"/>
            <a:ext cx="1656000" cy="70788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altLang="zh-CN" sz="4000" kern="0" dirty="0">
                <a:solidFill>
                  <a:schemeClr val="accent2"/>
                </a:solidFill>
              </a:rPr>
              <a:t>82 </a:t>
            </a:r>
            <a:r>
              <a:rPr lang="en-US" altLang="zh-CN" kern="0" dirty="0">
                <a:solidFill>
                  <a:schemeClr val="accent2"/>
                </a:solidFill>
              </a:rPr>
              <a:t>(of 100)</a:t>
            </a:r>
            <a:endParaRPr lang="zh-CN" altLang="en-US" kern="0" dirty="0">
              <a:solidFill>
                <a:schemeClr val="accent2"/>
              </a:solidFill>
            </a:endParaRPr>
          </a:p>
        </p:txBody>
      </p:sp>
      <p:sp>
        <p:nvSpPr>
          <p:cNvPr id="39" name="MH_SubTitle_2"/>
          <p:cNvSpPr/>
          <p:nvPr>
            <p:custDataLst>
              <p:tags r:id="rId6"/>
            </p:custDataLst>
          </p:nvPr>
        </p:nvSpPr>
        <p:spPr>
          <a:xfrm>
            <a:off x="8926514" y="3152664"/>
            <a:ext cx="1679575" cy="400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000" kern="0" dirty="0"/>
              <a:t>Writing</a:t>
            </a:r>
            <a:endParaRPr lang="en-US" altLang="zh-CN" sz="2000" kern="0" dirty="0"/>
          </a:p>
        </p:txBody>
      </p:sp>
      <p:cxnSp>
        <p:nvCxnSpPr>
          <p:cNvPr id="40" name="MH_Other_5"/>
          <p:cNvCxnSpPr/>
          <p:nvPr>
            <p:custDataLst>
              <p:tags r:id="rId7"/>
            </p:custDataLst>
          </p:nvPr>
        </p:nvCxnSpPr>
        <p:spPr>
          <a:xfrm>
            <a:off x="1381125" y="4048369"/>
            <a:ext cx="942975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1383323" y="4151705"/>
            <a:ext cx="9364190" cy="194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rgbClr val="7030A0"/>
                </a:solidFill>
              </a:rPr>
              <a:t> T</a:t>
            </a:r>
            <a:r>
              <a:rPr lang="en-US" altLang="en-US" sz="2800" dirty="0">
                <a:solidFill>
                  <a:srgbClr val="7030A0"/>
                </a:solidFill>
              </a:rPr>
              <a:t>he mean mark in the speaking class was 54 and the SD was 20, while the mean mark in the writing class was 72 and the SD was 15. </a:t>
            </a:r>
            <a:endParaRPr lang="en-US" altLang="en-US" sz="2800" dirty="0">
              <a:solidFill>
                <a:srgbClr val="7030A0"/>
              </a:solidFill>
            </a:endParaRPr>
          </a:p>
          <a:p>
            <a:pPr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rgbClr val="7030A0"/>
                </a:solidFill>
              </a:rPr>
              <a:t> Who performed better?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30516" y="1266192"/>
            <a:ext cx="46330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/>
              <a:t>Using standard deviations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871663" y="2049238"/>
            <a:ext cx="1715179" cy="1551213"/>
          </a:xfrm>
        </p:spPr>
        <p:txBody>
          <a:bodyPr/>
          <a:lstStyle/>
          <a:p>
            <a:r>
              <a:rPr lang="en-US" altLang="zh-CN" dirty="0">
                <a:solidFill>
                  <a:schemeClr val="accent2"/>
                </a:solidFill>
              </a:rPr>
              <a:t>04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900781" y="2760582"/>
            <a:ext cx="6368824" cy="750429"/>
          </a:xfrm>
        </p:spPr>
        <p:txBody>
          <a:bodyPr/>
          <a:lstStyle/>
          <a:p>
            <a:r>
              <a:rPr lang="en-US" altLang="zh-CN" dirty="0"/>
              <a:t>Getting Started!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 FOUR</a:t>
            </a:r>
            <a:endParaRPr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10122029" y="607360"/>
            <a:ext cx="2069971" cy="382696"/>
          </a:xfrm>
        </p:spPr>
        <p:txBody>
          <a:bodyPr/>
          <a:lstStyle/>
          <a:p>
            <a:r>
              <a:rPr lang="en-US" altLang="zh-CN" sz="3200" dirty="0"/>
              <a:t>PART 4</a:t>
            </a:r>
            <a:endParaRPr lang="zh-CN" altLang="en-US" sz="3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Getting Started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4652964" y="2394579"/>
            <a:ext cx="2886075" cy="2695858"/>
            <a:chOff x="4652964" y="2394579"/>
            <a:chExt cx="2886075" cy="2695858"/>
          </a:xfrm>
        </p:grpSpPr>
        <p:sp>
          <p:nvSpPr>
            <p:cNvPr id="22" name="MH_Title_1"/>
            <p:cNvSpPr/>
            <p:nvPr>
              <p:custDataLst>
                <p:tags r:id="rId1"/>
              </p:custDataLst>
            </p:nvPr>
          </p:nvSpPr>
          <p:spPr>
            <a:xfrm>
              <a:off x="4748071" y="2394579"/>
              <a:ext cx="2695858" cy="2695858"/>
            </a:xfrm>
            <a:prstGeom prst="donut">
              <a:avLst>
                <a:gd name="adj" fmla="val 8835"/>
              </a:avLst>
            </a:prstGeom>
            <a:solidFill>
              <a:srgbClr val="4EA4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8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3" name="MH_Other_1"/>
            <p:cNvSpPr/>
            <p:nvPr>
              <p:custDataLst>
                <p:tags r:id="rId2"/>
              </p:custDataLst>
            </p:nvPr>
          </p:nvSpPr>
          <p:spPr>
            <a:xfrm rot="-5400000">
              <a:off x="4653758" y="3531395"/>
              <a:ext cx="420687" cy="422275"/>
            </a:xfrm>
            <a:custGeom>
              <a:avLst/>
              <a:gdLst>
                <a:gd name="connsiteX0" fmla="*/ 257175 w 514350"/>
                <a:gd name="connsiteY0" fmla="*/ 89086 h 514350"/>
                <a:gd name="connsiteX1" fmla="*/ 114170 w 514350"/>
                <a:gd name="connsiteY1" fmla="*/ 232090 h 514350"/>
                <a:gd name="connsiteX2" fmla="*/ 114170 w 514350"/>
                <a:gd name="connsiteY2" fmla="*/ 375095 h 514350"/>
                <a:gd name="connsiteX3" fmla="*/ 257175 w 514350"/>
                <a:gd name="connsiteY3" fmla="*/ 232090 h 514350"/>
                <a:gd name="connsiteX4" fmla="*/ 400179 w 514350"/>
                <a:gd name="connsiteY4" fmla="*/ 375095 h 514350"/>
                <a:gd name="connsiteX5" fmla="*/ 400179 w 514350"/>
                <a:gd name="connsiteY5" fmla="*/ 232090 h 514350"/>
                <a:gd name="connsiteX6" fmla="*/ 257175 w 514350"/>
                <a:gd name="connsiteY6" fmla="*/ 0 h 514350"/>
                <a:gd name="connsiteX7" fmla="*/ 514350 w 514350"/>
                <a:gd name="connsiteY7" fmla="*/ 257175 h 514350"/>
                <a:gd name="connsiteX8" fmla="*/ 257175 w 514350"/>
                <a:gd name="connsiteY8" fmla="*/ 514350 h 514350"/>
                <a:gd name="connsiteX9" fmla="*/ 0 w 514350"/>
                <a:gd name="connsiteY9" fmla="*/ 257175 h 514350"/>
                <a:gd name="connsiteX10" fmla="*/ 257175 w 514350"/>
                <a:gd name="connsiteY10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4350" h="514350">
                  <a:moveTo>
                    <a:pt x="257175" y="89086"/>
                  </a:moveTo>
                  <a:lnTo>
                    <a:pt x="114170" y="232090"/>
                  </a:lnTo>
                  <a:lnTo>
                    <a:pt x="114170" y="375095"/>
                  </a:lnTo>
                  <a:lnTo>
                    <a:pt x="257175" y="232090"/>
                  </a:lnTo>
                  <a:lnTo>
                    <a:pt x="400179" y="375095"/>
                  </a:lnTo>
                  <a:lnTo>
                    <a:pt x="400179" y="232090"/>
                  </a:lnTo>
                  <a:close/>
                  <a:moveTo>
                    <a:pt x="257175" y="0"/>
                  </a:moveTo>
                  <a:cubicBezTo>
                    <a:pt x="399209" y="0"/>
                    <a:pt x="514350" y="115141"/>
                    <a:pt x="514350" y="257175"/>
                  </a:cubicBezTo>
                  <a:cubicBezTo>
                    <a:pt x="514350" y="399209"/>
                    <a:pt x="399209" y="514350"/>
                    <a:pt x="257175" y="514350"/>
                  </a:cubicBezTo>
                  <a:cubicBezTo>
                    <a:pt x="115141" y="514350"/>
                    <a:pt x="0" y="399209"/>
                    <a:pt x="0" y="257175"/>
                  </a:cubicBezTo>
                  <a:cubicBezTo>
                    <a:pt x="0" y="115141"/>
                    <a:pt x="115141" y="0"/>
                    <a:pt x="257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/>
            </a:p>
          </p:txBody>
        </p:sp>
        <p:sp>
          <p:nvSpPr>
            <p:cNvPr id="24" name="MH_Other_2"/>
            <p:cNvSpPr/>
            <p:nvPr>
              <p:custDataLst>
                <p:tags r:id="rId3"/>
              </p:custDataLst>
            </p:nvPr>
          </p:nvSpPr>
          <p:spPr>
            <a:xfrm rot="-1800000">
              <a:off x="5268914" y="2465389"/>
              <a:ext cx="422275" cy="420687"/>
            </a:xfrm>
            <a:custGeom>
              <a:avLst/>
              <a:gdLst>
                <a:gd name="connsiteX0" fmla="*/ 257175 w 514350"/>
                <a:gd name="connsiteY0" fmla="*/ 89086 h 514350"/>
                <a:gd name="connsiteX1" fmla="*/ 114170 w 514350"/>
                <a:gd name="connsiteY1" fmla="*/ 232090 h 514350"/>
                <a:gd name="connsiteX2" fmla="*/ 114170 w 514350"/>
                <a:gd name="connsiteY2" fmla="*/ 375095 h 514350"/>
                <a:gd name="connsiteX3" fmla="*/ 257175 w 514350"/>
                <a:gd name="connsiteY3" fmla="*/ 232090 h 514350"/>
                <a:gd name="connsiteX4" fmla="*/ 400179 w 514350"/>
                <a:gd name="connsiteY4" fmla="*/ 375095 h 514350"/>
                <a:gd name="connsiteX5" fmla="*/ 400179 w 514350"/>
                <a:gd name="connsiteY5" fmla="*/ 232090 h 514350"/>
                <a:gd name="connsiteX6" fmla="*/ 257175 w 514350"/>
                <a:gd name="connsiteY6" fmla="*/ 0 h 514350"/>
                <a:gd name="connsiteX7" fmla="*/ 514350 w 514350"/>
                <a:gd name="connsiteY7" fmla="*/ 257175 h 514350"/>
                <a:gd name="connsiteX8" fmla="*/ 257175 w 514350"/>
                <a:gd name="connsiteY8" fmla="*/ 514350 h 514350"/>
                <a:gd name="connsiteX9" fmla="*/ 0 w 514350"/>
                <a:gd name="connsiteY9" fmla="*/ 257175 h 514350"/>
                <a:gd name="connsiteX10" fmla="*/ 257175 w 514350"/>
                <a:gd name="connsiteY10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4350" h="514350">
                  <a:moveTo>
                    <a:pt x="257175" y="89086"/>
                  </a:moveTo>
                  <a:lnTo>
                    <a:pt x="114170" y="232090"/>
                  </a:lnTo>
                  <a:lnTo>
                    <a:pt x="114170" y="375095"/>
                  </a:lnTo>
                  <a:lnTo>
                    <a:pt x="257175" y="232090"/>
                  </a:lnTo>
                  <a:lnTo>
                    <a:pt x="400179" y="375095"/>
                  </a:lnTo>
                  <a:lnTo>
                    <a:pt x="400179" y="232090"/>
                  </a:lnTo>
                  <a:close/>
                  <a:moveTo>
                    <a:pt x="257175" y="0"/>
                  </a:moveTo>
                  <a:cubicBezTo>
                    <a:pt x="399209" y="0"/>
                    <a:pt x="514350" y="115141"/>
                    <a:pt x="514350" y="257175"/>
                  </a:cubicBezTo>
                  <a:cubicBezTo>
                    <a:pt x="514350" y="399209"/>
                    <a:pt x="399209" y="514350"/>
                    <a:pt x="257175" y="514350"/>
                  </a:cubicBezTo>
                  <a:cubicBezTo>
                    <a:pt x="115141" y="514350"/>
                    <a:pt x="0" y="399209"/>
                    <a:pt x="0" y="257175"/>
                  </a:cubicBezTo>
                  <a:cubicBezTo>
                    <a:pt x="0" y="115141"/>
                    <a:pt x="115141" y="0"/>
                    <a:pt x="257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/>
            </a:p>
          </p:txBody>
        </p:sp>
        <p:sp>
          <p:nvSpPr>
            <p:cNvPr id="25" name="MH_Other_3"/>
            <p:cNvSpPr/>
            <p:nvPr>
              <p:custDataLst>
                <p:tags r:id="rId4"/>
              </p:custDataLst>
            </p:nvPr>
          </p:nvSpPr>
          <p:spPr>
            <a:xfrm rot="1800000">
              <a:off x="6500814" y="2465389"/>
              <a:ext cx="422275" cy="420687"/>
            </a:xfrm>
            <a:custGeom>
              <a:avLst/>
              <a:gdLst>
                <a:gd name="connsiteX0" fmla="*/ 257175 w 514350"/>
                <a:gd name="connsiteY0" fmla="*/ 89086 h 514350"/>
                <a:gd name="connsiteX1" fmla="*/ 114170 w 514350"/>
                <a:gd name="connsiteY1" fmla="*/ 232090 h 514350"/>
                <a:gd name="connsiteX2" fmla="*/ 114170 w 514350"/>
                <a:gd name="connsiteY2" fmla="*/ 375095 h 514350"/>
                <a:gd name="connsiteX3" fmla="*/ 257175 w 514350"/>
                <a:gd name="connsiteY3" fmla="*/ 232090 h 514350"/>
                <a:gd name="connsiteX4" fmla="*/ 400179 w 514350"/>
                <a:gd name="connsiteY4" fmla="*/ 375095 h 514350"/>
                <a:gd name="connsiteX5" fmla="*/ 400179 w 514350"/>
                <a:gd name="connsiteY5" fmla="*/ 232090 h 514350"/>
                <a:gd name="connsiteX6" fmla="*/ 257175 w 514350"/>
                <a:gd name="connsiteY6" fmla="*/ 0 h 514350"/>
                <a:gd name="connsiteX7" fmla="*/ 514350 w 514350"/>
                <a:gd name="connsiteY7" fmla="*/ 257175 h 514350"/>
                <a:gd name="connsiteX8" fmla="*/ 257175 w 514350"/>
                <a:gd name="connsiteY8" fmla="*/ 514350 h 514350"/>
                <a:gd name="connsiteX9" fmla="*/ 0 w 514350"/>
                <a:gd name="connsiteY9" fmla="*/ 257175 h 514350"/>
                <a:gd name="connsiteX10" fmla="*/ 257175 w 514350"/>
                <a:gd name="connsiteY10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4350" h="514350">
                  <a:moveTo>
                    <a:pt x="257175" y="89086"/>
                  </a:moveTo>
                  <a:lnTo>
                    <a:pt x="114170" y="232090"/>
                  </a:lnTo>
                  <a:lnTo>
                    <a:pt x="114170" y="375095"/>
                  </a:lnTo>
                  <a:lnTo>
                    <a:pt x="257175" y="232090"/>
                  </a:lnTo>
                  <a:lnTo>
                    <a:pt x="400179" y="375095"/>
                  </a:lnTo>
                  <a:lnTo>
                    <a:pt x="400179" y="232090"/>
                  </a:lnTo>
                  <a:close/>
                  <a:moveTo>
                    <a:pt x="257175" y="0"/>
                  </a:moveTo>
                  <a:cubicBezTo>
                    <a:pt x="399209" y="0"/>
                    <a:pt x="514350" y="115141"/>
                    <a:pt x="514350" y="257175"/>
                  </a:cubicBezTo>
                  <a:cubicBezTo>
                    <a:pt x="514350" y="399209"/>
                    <a:pt x="399209" y="514350"/>
                    <a:pt x="257175" y="514350"/>
                  </a:cubicBezTo>
                  <a:cubicBezTo>
                    <a:pt x="115141" y="514350"/>
                    <a:pt x="0" y="399209"/>
                    <a:pt x="0" y="257175"/>
                  </a:cubicBezTo>
                  <a:cubicBezTo>
                    <a:pt x="0" y="115141"/>
                    <a:pt x="115141" y="0"/>
                    <a:pt x="257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/>
            </a:p>
          </p:txBody>
        </p:sp>
        <p:sp>
          <p:nvSpPr>
            <p:cNvPr id="26" name="MH_Other_4"/>
            <p:cNvSpPr/>
            <p:nvPr>
              <p:custDataLst>
                <p:tags r:id="rId5"/>
              </p:custDataLst>
            </p:nvPr>
          </p:nvSpPr>
          <p:spPr>
            <a:xfrm rot="5400000">
              <a:off x="7117558" y="3531395"/>
              <a:ext cx="420687" cy="422275"/>
            </a:xfrm>
            <a:custGeom>
              <a:avLst/>
              <a:gdLst>
                <a:gd name="connsiteX0" fmla="*/ 257175 w 514350"/>
                <a:gd name="connsiteY0" fmla="*/ 89086 h 514350"/>
                <a:gd name="connsiteX1" fmla="*/ 114170 w 514350"/>
                <a:gd name="connsiteY1" fmla="*/ 232090 h 514350"/>
                <a:gd name="connsiteX2" fmla="*/ 114170 w 514350"/>
                <a:gd name="connsiteY2" fmla="*/ 375095 h 514350"/>
                <a:gd name="connsiteX3" fmla="*/ 257175 w 514350"/>
                <a:gd name="connsiteY3" fmla="*/ 232090 h 514350"/>
                <a:gd name="connsiteX4" fmla="*/ 400179 w 514350"/>
                <a:gd name="connsiteY4" fmla="*/ 375095 h 514350"/>
                <a:gd name="connsiteX5" fmla="*/ 400179 w 514350"/>
                <a:gd name="connsiteY5" fmla="*/ 232090 h 514350"/>
                <a:gd name="connsiteX6" fmla="*/ 257175 w 514350"/>
                <a:gd name="connsiteY6" fmla="*/ 0 h 514350"/>
                <a:gd name="connsiteX7" fmla="*/ 514350 w 514350"/>
                <a:gd name="connsiteY7" fmla="*/ 257175 h 514350"/>
                <a:gd name="connsiteX8" fmla="*/ 257175 w 514350"/>
                <a:gd name="connsiteY8" fmla="*/ 514350 h 514350"/>
                <a:gd name="connsiteX9" fmla="*/ 0 w 514350"/>
                <a:gd name="connsiteY9" fmla="*/ 257175 h 514350"/>
                <a:gd name="connsiteX10" fmla="*/ 257175 w 514350"/>
                <a:gd name="connsiteY10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4350" h="514350">
                  <a:moveTo>
                    <a:pt x="257175" y="89086"/>
                  </a:moveTo>
                  <a:lnTo>
                    <a:pt x="114170" y="232090"/>
                  </a:lnTo>
                  <a:lnTo>
                    <a:pt x="114170" y="375095"/>
                  </a:lnTo>
                  <a:lnTo>
                    <a:pt x="257175" y="232090"/>
                  </a:lnTo>
                  <a:lnTo>
                    <a:pt x="400179" y="375095"/>
                  </a:lnTo>
                  <a:lnTo>
                    <a:pt x="400179" y="232090"/>
                  </a:lnTo>
                  <a:close/>
                  <a:moveTo>
                    <a:pt x="257175" y="0"/>
                  </a:moveTo>
                  <a:cubicBezTo>
                    <a:pt x="399209" y="0"/>
                    <a:pt x="514350" y="115141"/>
                    <a:pt x="514350" y="257175"/>
                  </a:cubicBezTo>
                  <a:cubicBezTo>
                    <a:pt x="514350" y="399209"/>
                    <a:pt x="399209" y="514350"/>
                    <a:pt x="257175" y="514350"/>
                  </a:cubicBezTo>
                  <a:cubicBezTo>
                    <a:pt x="115141" y="514350"/>
                    <a:pt x="0" y="399209"/>
                    <a:pt x="0" y="257175"/>
                  </a:cubicBezTo>
                  <a:cubicBezTo>
                    <a:pt x="0" y="115141"/>
                    <a:pt x="115141" y="0"/>
                    <a:pt x="257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/>
            </a:p>
          </p:txBody>
        </p:sp>
        <p:sp>
          <p:nvSpPr>
            <p:cNvPr id="27" name="MH_Other_5"/>
            <p:cNvSpPr/>
            <p:nvPr>
              <p:custDataLst>
                <p:tags r:id="rId6"/>
              </p:custDataLst>
            </p:nvPr>
          </p:nvSpPr>
          <p:spPr>
            <a:xfrm rot="9000000">
              <a:off x="6500814" y="4598989"/>
              <a:ext cx="422275" cy="420687"/>
            </a:xfrm>
            <a:custGeom>
              <a:avLst/>
              <a:gdLst>
                <a:gd name="connsiteX0" fmla="*/ 257175 w 514350"/>
                <a:gd name="connsiteY0" fmla="*/ 89086 h 514350"/>
                <a:gd name="connsiteX1" fmla="*/ 114170 w 514350"/>
                <a:gd name="connsiteY1" fmla="*/ 232090 h 514350"/>
                <a:gd name="connsiteX2" fmla="*/ 114170 w 514350"/>
                <a:gd name="connsiteY2" fmla="*/ 375095 h 514350"/>
                <a:gd name="connsiteX3" fmla="*/ 257175 w 514350"/>
                <a:gd name="connsiteY3" fmla="*/ 232090 h 514350"/>
                <a:gd name="connsiteX4" fmla="*/ 400179 w 514350"/>
                <a:gd name="connsiteY4" fmla="*/ 375095 h 514350"/>
                <a:gd name="connsiteX5" fmla="*/ 400179 w 514350"/>
                <a:gd name="connsiteY5" fmla="*/ 232090 h 514350"/>
                <a:gd name="connsiteX6" fmla="*/ 257175 w 514350"/>
                <a:gd name="connsiteY6" fmla="*/ 0 h 514350"/>
                <a:gd name="connsiteX7" fmla="*/ 514350 w 514350"/>
                <a:gd name="connsiteY7" fmla="*/ 257175 h 514350"/>
                <a:gd name="connsiteX8" fmla="*/ 257175 w 514350"/>
                <a:gd name="connsiteY8" fmla="*/ 514350 h 514350"/>
                <a:gd name="connsiteX9" fmla="*/ 0 w 514350"/>
                <a:gd name="connsiteY9" fmla="*/ 257175 h 514350"/>
                <a:gd name="connsiteX10" fmla="*/ 257175 w 514350"/>
                <a:gd name="connsiteY10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4350" h="514350">
                  <a:moveTo>
                    <a:pt x="257175" y="89086"/>
                  </a:moveTo>
                  <a:lnTo>
                    <a:pt x="114170" y="232090"/>
                  </a:lnTo>
                  <a:lnTo>
                    <a:pt x="114170" y="375095"/>
                  </a:lnTo>
                  <a:lnTo>
                    <a:pt x="257175" y="232090"/>
                  </a:lnTo>
                  <a:lnTo>
                    <a:pt x="400179" y="375095"/>
                  </a:lnTo>
                  <a:lnTo>
                    <a:pt x="400179" y="232090"/>
                  </a:lnTo>
                  <a:close/>
                  <a:moveTo>
                    <a:pt x="257175" y="0"/>
                  </a:moveTo>
                  <a:cubicBezTo>
                    <a:pt x="399209" y="0"/>
                    <a:pt x="514350" y="115141"/>
                    <a:pt x="514350" y="257175"/>
                  </a:cubicBezTo>
                  <a:cubicBezTo>
                    <a:pt x="514350" y="399209"/>
                    <a:pt x="399209" y="514350"/>
                    <a:pt x="257175" y="514350"/>
                  </a:cubicBezTo>
                  <a:cubicBezTo>
                    <a:pt x="115141" y="514350"/>
                    <a:pt x="0" y="399209"/>
                    <a:pt x="0" y="257175"/>
                  </a:cubicBezTo>
                  <a:cubicBezTo>
                    <a:pt x="0" y="115141"/>
                    <a:pt x="115141" y="0"/>
                    <a:pt x="257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/>
            </a:p>
          </p:txBody>
        </p:sp>
        <p:sp>
          <p:nvSpPr>
            <p:cNvPr id="28" name="MH_Other_6"/>
            <p:cNvSpPr/>
            <p:nvPr>
              <p:custDataLst>
                <p:tags r:id="rId7"/>
              </p:custDataLst>
            </p:nvPr>
          </p:nvSpPr>
          <p:spPr>
            <a:xfrm rot="12600000">
              <a:off x="5268914" y="4598989"/>
              <a:ext cx="422275" cy="420687"/>
            </a:xfrm>
            <a:custGeom>
              <a:avLst/>
              <a:gdLst>
                <a:gd name="connsiteX0" fmla="*/ 257175 w 514350"/>
                <a:gd name="connsiteY0" fmla="*/ 89086 h 514350"/>
                <a:gd name="connsiteX1" fmla="*/ 114170 w 514350"/>
                <a:gd name="connsiteY1" fmla="*/ 232090 h 514350"/>
                <a:gd name="connsiteX2" fmla="*/ 114170 w 514350"/>
                <a:gd name="connsiteY2" fmla="*/ 375095 h 514350"/>
                <a:gd name="connsiteX3" fmla="*/ 257175 w 514350"/>
                <a:gd name="connsiteY3" fmla="*/ 232090 h 514350"/>
                <a:gd name="connsiteX4" fmla="*/ 400179 w 514350"/>
                <a:gd name="connsiteY4" fmla="*/ 375095 h 514350"/>
                <a:gd name="connsiteX5" fmla="*/ 400179 w 514350"/>
                <a:gd name="connsiteY5" fmla="*/ 232090 h 514350"/>
                <a:gd name="connsiteX6" fmla="*/ 257175 w 514350"/>
                <a:gd name="connsiteY6" fmla="*/ 0 h 514350"/>
                <a:gd name="connsiteX7" fmla="*/ 514350 w 514350"/>
                <a:gd name="connsiteY7" fmla="*/ 257175 h 514350"/>
                <a:gd name="connsiteX8" fmla="*/ 257175 w 514350"/>
                <a:gd name="connsiteY8" fmla="*/ 514350 h 514350"/>
                <a:gd name="connsiteX9" fmla="*/ 0 w 514350"/>
                <a:gd name="connsiteY9" fmla="*/ 257175 h 514350"/>
                <a:gd name="connsiteX10" fmla="*/ 257175 w 514350"/>
                <a:gd name="connsiteY10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4350" h="514350">
                  <a:moveTo>
                    <a:pt x="257175" y="89086"/>
                  </a:moveTo>
                  <a:lnTo>
                    <a:pt x="114170" y="232090"/>
                  </a:lnTo>
                  <a:lnTo>
                    <a:pt x="114170" y="375095"/>
                  </a:lnTo>
                  <a:lnTo>
                    <a:pt x="257175" y="232090"/>
                  </a:lnTo>
                  <a:lnTo>
                    <a:pt x="400179" y="375095"/>
                  </a:lnTo>
                  <a:lnTo>
                    <a:pt x="400179" y="232090"/>
                  </a:lnTo>
                  <a:close/>
                  <a:moveTo>
                    <a:pt x="257175" y="0"/>
                  </a:moveTo>
                  <a:cubicBezTo>
                    <a:pt x="399209" y="0"/>
                    <a:pt x="514350" y="115141"/>
                    <a:pt x="514350" y="257175"/>
                  </a:cubicBezTo>
                  <a:cubicBezTo>
                    <a:pt x="514350" y="399209"/>
                    <a:pt x="399209" y="514350"/>
                    <a:pt x="257175" y="514350"/>
                  </a:cubicBezTo>
                  <a:cubicBezTo>
                    <a:pt x="115141" y="514350"/>
                    <a:pt x="0" y="399209"/>
                    <a:pt x="0" y="257175"/>
                  </a:cubicBezTo>
                  <a:cubicBezTo>
                    <a:pt x="0" y="115141"/>
                    <a:pt x="115141" y="0"/>
                    <a:pt x="257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/>
            </a:p>
          </p:txBody>
        </p:sp>
      </p:grpSp>
      <p:sp>
        <p:nvSpPr>
          <p:cNvPr id="43" name="矩形 42"/>
          <p:cNvSpPr/>
          <p:nvPr/>
        </p:nvSpPr>
        <p:spPr>
          <a:xfrm>
            <a:off x="2156062" y="2112678"/>
            <a:ext cx="2822232" cy="495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400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503050405090304" pitchFamily="18" charset="0"/>
              </a:rPr>
              <a:t>Explore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165353" y="1754868"/>
            <a:ext cx="2177430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503050405090304" pitchFamily="18" charset="0"/>
              </a:rPr>
              <a:t>Create &amp; save a data  file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669076" y="3236149"/>
            <a:ext cx="2482089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503050405090304" pitchFamily="18" charset="0"/>
              </a:rPr>
              <a:t>Enter &amp; edit  data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632783" y="3494567"/>
            <a:ext cx="2822232" cy="495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400" kern="100" dirty="0" err="1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503050405090304" pitchFamily="18" charset="0"/>
              </a:rPr>
              <a:t>Descriptives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213780" y="4938448"/>
            <a:ext cx="2822232" cy="495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400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503050405090304" pitchFamily="18" charset="0"/>
              </a:rPr>
              <a:t>Frequencies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112344" y="4779421"/>
            <a:ext cx="2773778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503050405090304" pitchFamily="18" charset="0"/>
              </a:rPr>
              <a:t>Save &amp; print output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280598" y="3190404"/>
            <a:ext cx="16043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SPSS in Use</a:t>
            </a:r>
            <a:endParaRPr lang="zh-CN" altLang="en-US" sz="3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A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EA4DD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706178" y="-11813"/>
            <a:ext cx="0" cy="686981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C:\Users\Glen\Pictures\T1nnbvB4Cs1RCvBVdK.jpg">
            <a:hlinkClick r:id="rId1" action="ppaction://hlinkfile"/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718304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MH_Other_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77074" y="1963495"/>
            <a:ext cx="1265237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7200" dirty="0">
                <a:solidFill>
                  <a:schemeClr val="accent2"/>
                </a:solidFill>
              </a:rPr>
              <a:t>01</a:t>
            </a:r>
            <a:endParaRPr lang="zh-CN" altLang="en-US" sz="7200" dirty="0">
              <a:solidFill>
                <a:schemeClr val="accent2"/>
              </a:solidFill>
            </a:endParaRPr>
          </a:p>
        </p:txBody>
      </p:sp>
      <p:cxnSp>
        <p:nvCxnSpPr>
          <p:cNvPr id="8" name="MH_Other_6"/>
          <p:cNvCxnSpPr/>
          <p:nvPr>
            <p:custDataLst>
              <p:tags r:id="rId4"/>
            </p:custDataLst>
          </p:nvPr>
        </p:nvCxnSpPr>
        <p:spPr>
          <a:xfrm>
            <a:off x="6229474" y="3047756"/>
            <a:ext cx="367347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H_Other_7"/>
          <p:cNvSpPr txBox="1"/>
          <p:nvPr>
            <p:custDataLst>
              <p:tags r:id="rId5"/>
            </p:custDataLst>
          </p:nvPr>
        </p:nvSpPr>
        <p:spPr>
          <a:xfrm>
            <a:off x="6077074" y="4078045"/>
            <a:ext cx="1265237" cy="1108075"/>
          </a:xfrm>
          <a:prstGeom prst="rect">
            <a:avLst/>
          </a:prstGeom>
          <a:noFill/>
        </p:spPr>
        <p:txBody>
          <a:bodyPr tIns="0" rIns="0" bIns="0" anchor="ctr">
            <a:normAutofit/>
          </a:bodyPr>
          <a:lstStyle>
            <a:defPPr>
              <a:defRPr lang="zh-CN"/>
            </a:defPPr>
            <a:lvl1pPr algn="ctr">
              <a:defRPr sz="720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r>
              <a:rPr lang="en-US" altLang="zh-CN" dirty="0"/>
              <a:t>02</a:t>
            </a:r>
            <a:endParaRPr lang="zh-CN" altLang="en-US" dirty="0"/>
          </a:p>
        </p:txBody>
      </p:sp>
      <p:cxnSp>
        <p:nvCxnSpPr>
          <p:cNvPr id="12" name="MH_Other_8"/>
          <p:cNvCxnSpPr/>
          <p:nvPr>
            <p:custDataLst>
              <p:tags r:id="rId6"/>
            </p:custDataLst>
          </p:nvPr>
        </p:nvCxnSpPr>
        <p:spPr>
          <a:xfrm>
            <a:off x="6229474" y="5162306"/>
            <a:ext cx="3673475" cy="0"/>
          </a:xfrm>
          <a:prstGeom prst="line">
            <a:avLst/>
          </a:prstGeom>
          <a:ln w="38100">
            <a:solidFill>
              <a:srgbClr val="4EA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166327" y="2051163"/>
            <a:ext cx="2822232" cy="939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 b="1" kern="100" dirty="0">
                <a:solidFill>
                  <a:schemeClr val="accent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503050405090304" pitchFamily="18" charset="0"/>
              </a:rPr>
              <a:t>Create  and save a data file</a:t>
            </a:r>
            <a:endParaRPr lang="zh-CN" altLang="en-US" sz="2400" b="1" dirty="0">
              <a:solidFill>
                <a:schemeClr val="accent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34018" y="4124108"/>
            <a:ext cx="2822232" cy="939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 b="1" kern="100" dirty="0">
                <a:solidFill>
                  <a:schemeClr val="accent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503050405090304" pitchFamily="18" charset="0"/>
              </a:rPr>
              <a:t>Enter and edit data</a:t>
            </a:r>
            <a:endParaRPr lang="zh-CN" altLang="en-US" sz="2400" b="1" dirty="0">
              <a:solidFill>
                <a:schemeClr val="accent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6" name="MH_Other_6"/>
          <p:cNvCxnSpPr/>
          <p:nvPr>
            <p:custDataLst>
              <p:tags r:id="rId7"/>
            </p:custDataLst>
          </p:nvPr>
        </p:nvCxnSpPr>
        <p:spPr>
          <a:xfrm>
            <a:off x="6295735" y="5088591"/>
            <a:ext cx="367347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10110305" y="599343"/>
            <a:ext cx="2412872" cy="467104"/>
          </a:xfrm>
        </p:spPr>
        <p:txBody>
          <a:bodyPr/>
          <a:lstStyle/>
          <a:p>
            <a:r>
              <a:rPr lang="en-US" altLang="zh-CN" sz="3200" dirty="0"/>
              <a:t>PART 4</a:t>
            </a:r>
            <a:endParaRPr lang="zh-CN" altLang="en-US" sz="3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67286" y="562708"/>
            <a:ext cx="6368824" cy="512036"/>
          </a:xfrm>
        </p:spPr>
        <p:txBody>
          <a:bodyPr/>
          <a:lstStyle/>
          <a:p>
            <a:r>
              <a:rPr lang="en-US" altLang="zh-CN" dirty="0"/>
              <a:t>Getting Started</a:t>
            </a:r>
            <a:endParaRPr lang="zh-CN" altLang="en-US" dirty="0"/>
          </a:p>
        </p:txBody>
      </p:sp>
      <p:sp>
        <p:nvSpPr>
          <p:cNvPr id="19" name="MH_Other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92239" y="2151064"/>
            <a:ext cx="1265237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7200">
                <a:solidFill>
                  <a:schemeClr val="accent1"/>
                </a:solidFill>
              </a:rPr>
              <a:t>01</a:t>
            </a:r>
            <a:endParaRPr lang="zh-CN" altLang="en-US" sz="7200">
              <a:solidFill>
                <a:schemeClr val="accent1"/>
              </a:solidFill>
            </a:endParaRPr>
          </a:p>
        </p:txBody>
      </p:sp>
      <p:cxnSp>
        <p:nvCxnSpPr>
          <p:cNvPr id="21" name="MH_Other_2"/>
          <p:cNvCxnSpPr/>
          <p:nvPr>
            <p:custDataLst>
              <p:tags r:id="rId2"/>
            </p:custDataLst>
          </p:nvPr>
        </p:nvCxnSpPr>
        <p:spPr>
          <a:xfrm>
            <a:off x="1544639" y="3235325"/>
            <a:ext cx="36734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H_Other_3"/>
          <p:cNvSpPr txBox="1"/>
          <p:nvPr>
            <p:custDataLst>
              <p:tags r:id="rId3"/>
            </p:custDataLst>
          </p:nvPr>
        </p:nvSpPr>
        <p:spPr>
          <a:xfrm>
            <a:off x="1392239" y="4265614"/>
            <a:ext cx="1265237" cy="1108075"/>
          </a:xfrm>
          <a:prstGeom prst="rect">
            <a:avLst/>
          </a:prstGeom>
          <a:noFill/>
        </p:spPr>
        <p:txBody>
          <a:bodyPr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7200" dirty="0">
                <a:solidFill>
                  <a:schemeClr val="accent2"/>
                </a:solidFill>
              </a:rPr>
              <a:t>03</a:t>
            </a:r>
            <a:endParaRPr lang="zh-CN" altLang="en-US" sz="7200" dirty="0">
              <a:solidFill>
                <a:schemeClr val="accent2"/>
              </a:solidFill>
            </a:endParaRPr>
          </a:p>
        </p:txBody>
      </p:sp>
      <p:cxnSp>
        <p:nvCxnSpPr>
          <p:cNvPr id="31" name="MH_Other_4"/>
          <p:cNvCxnSpPr/>
          <p:nvPr>
            <p:custDataLst>
              <p:tags r:id="rId4"/>
            </p:custDataLst>
          </p:nvPr>
        </p:nvCxnSpPr>
        <p:spPr>
          <a:xfrm>
            <a:off x="1544639" y="5349875"/>
            <a:ext cx="367347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H_Other_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745289" y="2151064"/>
            <a:ext cx="1265237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7200" dirty="0">
                <a:solidFill>
                  <a:schemeClr val="accent2"/>
                </a:solidFill>
              </a:rPr>
              <a:t>02</a:t>
            </a:r>
            <a:endParaRPr lang="zh-CN" altLang="en-US" sz="7200" dirty="0">
              <a:solidFill>
                <a:schemeClr val="accent2"/>
              </a:solidFill>
            </a:endParaRPr>
          </a:p>
        </p:txBody>
      </p:sp>
      <p:cxnSp>
        <p:nvCxnSpPr>
          <p:cNvPr id="34" name="MH_Other_6"/>
          <p:cNvCxnSpPr/>
          <p:nvPr>
            <p:custDataLst>
              <p:tags r:id="rId6"/>
            </p:custDataLst>
          </p:nvPr>
        </p:nvCxnSpPr>
        <p:spPr>
          <a:xfrm>
            <a:off x="6897689" y="3235325"/>
            <a:ext cx="367347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H_Other_7"/>
          <p:cNvSpPr txBox="1"/>
          <p:nvPr>
            <p:custDataLst>
              <p:tags r:id="rId7"/>
            </p:custDataLst>
          </p:nvPr>
        </p:nvSpPr>
        <p:spPr>
          <a:xfrm>
            <a:off x="6745289" y="4265614"/>
            <a:ext cx="1265237" cy="1108075"/>
          </a:xfrm>
          <a:prstGeom prst="rect">
            <a:avLst/>
          </a:prstGeom>
          <a:noFill/>
        </p:spPr>
        <p:txBody>
          <a:bodyPr tIns="0" rIns="0" bIns="0" anchor="ctr">
            <a:normAutofit/>
          </a:bodyPr>
          <a:lstStyle>
            <a:defPPr>
              <a:defRPr lang="zh-CN"/>
            </a:defPPr>
            <a:lvl1pPr algn="ctr">
              <a:defRPr sz="720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r>
              <a:rPr lang="en-US" altLang="zh-CN" dirty="0">
                <a:solidFill>
                  <a:srgbClr val="4EA4DD"/>
                </a:solidFill>
              </a:rPr>
              <a:t>04</a:t>
            </a:r>
            <a:endParaRPr lang="zh-CN" altLang="en-US" dirty="0">
              <a:solidFill>
                <a:srgbClr val="4EA4DD"/>
              </a:solidFill>
            </a:endParaRPr>
          </a:p>
        </p:txBody>
      </p:sp>
      <p:cxnSp>
        <p:nvCxnSpPr>
          <p:cNvPr id="37" name="MH_Other_8"/>
          <p:cNvCxnSpPr/>
          <p:nvPr>
            <p:custDataLst>
              <p:tags r:id="rId8"/>
            </p:custDataLst>
          </p:nvPr>
        </p:nvCxnSpPr>
        <p:spPr>
          <a:xfrm>
            <a:off x="6897689" y="5349875"/>
            <a:ext cx="3673475" cy="0"/>
          </a:xfrm>
          <a:prstGeom prst="line">
            <a:avLst/>
          </a:prstGeom>
          <a:ln w="38100">
            <a:solidFill>
              <a:srgbClr val="4EA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2492975" y="2508363"/>
            <a:ext cx="248933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503050405090304" pitchFamily="18" charset="0"/>
              </a:rPr>
              <a:t>Frequencies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586759" y="4634635"/>
            <a:ext cx="239554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 dirty="0">
                <a:solidFill>
                  <a:schemeClr val="accent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503050405090304" pitchFamily="18" charset="0"/>
              </a:rPr>
              <a:t>Explore</a:t>
            </a:r>
            <a:endParaRPr lang="zh-CN" altLang="en-US" dirty="0">
              <a:solidFill>
                <a:schemeClr val="accent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986941" y="2496639"/>
            <a:ext cx="2822232" cy="495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 dirty="0" err="1">
                <a:solidFill>
                  <a:schemeClr val="accent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503050405090304" pitchFamily="18" charset="0"/>
              </a:rPr>
              <a:t>Descriptives</a:t>
            </a:r>
            <a:endParaRPr lang="zh-CN" altLang="en-US" sz="2400" dirty="0">
              <a:solidFill>
                <a:schemeClr val="accent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975218" y="4329836"/>
            <a:ext cx="2822232" cy="939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503050405090304" pitchFamily="18" charset="0"/>
              </a:rPr>
              <a:t>Save &amp; Print Output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6" name="Picture 2" descr="C:\Users\Glen\Pictures\T1nnbvB4Cs1RCvBVdK.jpg">
            <a:hlinkClick r:id="rId9" action="ppaction://hlinkfile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461359" y="3458307"/>
            <a:ext cx="1193691" cy="173501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10110305" y="599343"/>
            <a:ext cx="2412872" cy="467104"/>
          </a:xfrm>
        </p:spPr>
        <p:txBody>
          <a:bodyPr/>
          <a:lstStyle/>
          <a:p>
            <a:r>
              <a:rPr lang="en-US" altLang="zh-CN" sz="3200" dirty="0"/>
              <a:t>PART 4</a:t>
            </a:r>
            <a:endParaRPr lang="zh-CN" altLang="en-US" sz="3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67286" y="562708"/>
            <a:ext cx="6368824" cy="512036"/>
          </a:xfrm>
        </p:spPr>
        <p:txBody>
          <a:bodyPr/>
          <a:lstStyle/>
          <a:p>
            <a:r>
              <a:rPr lang="en-US" altLang="zh-CN" dirty="0"/>
              <a:t>Getting Started</a:t>
            </a:r>
            <a:endParaRPr lang="zh-CN" altLang="en-US" dirty="0"/>
          </a:p>
        </p:txBody>
      </p:sp>
      <p:sp>
        <p:nvSpPr>
          <p:cNvPr id="19" name="MH_Other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92239" y="2151064"/>
            <a:ext cx="1265237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7200">
                <a:solidFill>
                  <a:schemeClr val="accent1"/>
                </a:solidFill>
              </a:rPr>
              <a:t>01</a:t>
            </a:r>
            <a:endParaRPr lang="zh-CN" altLang="en-US" sz="7200">
              <a:solidFill>
                <a:schemeClr val="accent1"/>
              </a:solidFill>
            </a:endParaRPr>
          </a:p>
        </p:txBody>
      </p:sp>
      <p:cxnSp>
        <p:nvCxnSpPr>
          <p:cNvPr id="21" name="MH_Other_2"/>
          <p:cNvCxnSpPr/>
          <p:nvPr>
            <p:custDataLst>
              <p:tags r:id="rId2"/>
            </p:custDataLst>
          </p:nvPr>
        </p:nvCxnSpPr>
        <p:spPr>
          <a:xfrm>
            <a:off x="1544639" y="3235325"/>
            <a:ext cx="36734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2492975" y="2508363"/>
            <a:ext cx="248933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503050405090304" pitchFamily="18" charset="0"/>
              </a:rPr>
              <a:t>Frequencies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5842" name="Picture 2" descr="http://tse1.mm.bing.net/th?&amp;id=OIP.M48901442cbf0cdb89fe6c17b58c17406H0&amp;w=300&amp;h=300&amp;c=0&amp;pid=1.9&amp;rs=0&amp;p=0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24769" y="1437860"/>
            <a:ext cx="4086639" cy="408663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85371" y="2565126"/>
            <a:ext cx="1009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50000"/>
                  </a:schemeClr>
                </a:solidFill>
              </a:rPr>
              <a:t>01.</a:t>
            </a:r>
            <a:endParaRPr lang="zh-CN" altLang="en-US" sz="4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85371" y="3543207"/>
            <a:ext cx="1009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50000"/>
                  </a:schemeClr>
                </a:solidFill>
              </a:rPr>
              <a:t>02.</a:t>
            </a:r>
            <a:endParaRPr lang="zh-CN" altLang="en-US" sz="4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5371" y="4521288"/>
            <a:ext cx="1009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50000"/>
                  </a:schemeClr>
                </a:solidFill>
              </a:rPr>
              <a:t>03.</a:t>
            </a:r>
            <a:endParaRPr lang="zh-CN" altLang="en-US" sz="4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85371" y="5499368"/>
            <a:ext cx="1009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50000"/>
                  </a:schemeClr>
                </a:solidFill>
              </a:rPr>
              <a:t>04.</a:t>
            </a:r>
            <a:endParaRPr lang="zh-CN" altLang="en-US" sz="4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65991" y="2660376"/>
            <a:ext cx="4147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What</a:t>
            </a:r>
            <a:r>
              <a:rPr lang="en-US" altLang="zh-CN" sz="3200" dirty="0">
                <a:solidFill>
                  <a:srgbClr val="4EA4DD"/>
                </a:solidFill>
                <a:latin typeface="+mj-ea"/>
                <a:ea typeface="+mj-ea"/>
              </a:rPr>
              <a:t> SPSS Is</a:t>
            </a:r>
            <a:endParaRPr lang="zh-CN" altLang="en-US" sz="3200" dirty="0">
              <a:solidFill>
                <a:srgbClr val="4EA4DD"/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65992" y="3631018"/>
            <a:ext cx="4101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Why</a:t>
            </a:r>
            <a:r>
              <a:rPr lang="en-US" altLang="zh-CN" sz="3200" dirty="0">
                <a:solidFill>
                  <a:srgbClr val="4EA4DD"/>
                </a:solidFill>
                <a:latin typeface="+mj-ea"/>
                <a:ea typeface="+mj-ea"/>
              </a:rPr>
              <a:t> to Use SPSS</a:t>
            </a:r>
            <a:endParaRPr lang="zh-CN" altLang="en-US" sz="3200" dirty="0">
              <a:solidFill>
                <a:srgbClr val="4EA4DD"/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65992" y="4601660"/>
            <a:ext cx="4183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Basic</a:t>
            </a:r>
            <a:r>
              <a:rPr lang="en-US" altLang="zh-CN" sz="3200" dirty="0">
                <a:solidFill>
                  <a:srgbClr val="4EA4DD"/>
                </a:solidFill>
                <a:latin typeface="+mj-ea"/>
                <a:ea typeface="+mj-ea"/>
              </a:rPr>
              <a:t> Concepts</a:t>
            </a:r>
            <a:endParaRPr lang="zh-CN" altLang="en-US" sz="3200" dirty="0">
              <a:solidFill>
                <a:srgbClr val="4EA4DD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65991" y="5572302"/>
            <a:ext cx="4171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Getting </a:t>
            </a:r>
            <a:r>
              <a:rPr lang="en-US" altLang="zh-CN" sz="3200" dirty="0">
                <a:solidFill>
                  <a:srgbClr val="4EA4DD"/>
                </a:solidFill>
                <a:latin typeface="+mj-ea"/>
                <a:ea typeface="+mj-ea"/>
              </a:rPr>
              <a:t>Started</a:t>
            </a:r>
            <a:endParaRPr lang="zh-CN" altLang="en-US" sz="3200" dirty="0">
              <a:solidFill>
                <a:srgbClr val="4EA4D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2192000" cy="79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90330" y="238539"/>
            <a:ext cx="13716000" cy="857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3716000" cy="857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椭圆 4"/>
          <p:cNvSpPr/>
          <p:nvPr/>
        </p:nvSpPr>
        <p:spPr>
          <a:xfrm>
            <a:off x="4711846" y="3313043"/>
            <a:ext cx="1437163" cy="41081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931046" y="3843829"/>
            <a:ext cx="866273" cy="32485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3716000" cy="857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椭圆 5"/>
          <p:cNvSpPr/>
          <p:nvPr/>
        </p:nvSpPr>
        <p:spPr>
          <a:xfrm>
            <a:off x="8104403" y="3035446"/>
            <a:ext cx="866273" cy="32485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3716000" cy="857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椭圆 4"/>
          <p:cNvSpPr/>
          <p:nvPr/>
        </p:nvSpPr>
        <p:spPr>
          <a:xfrm>
            <a:off x="6029739" y="5579864"/>
            <a:ext cx="741076" cy="32485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3716000" cy="857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椭圆 5"/>
          <p:cNvSpPr/>
          <p:nvPr/>
        </p:nvSpPr>
        <p:spPr>
          <a:xfrm>
            <a:off x="8091151" y="3287237"/>
            <a:ext cx="866273" cy="32485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3716000" cy="857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椭圆 4"/>
          <p:cNvSpPr/>
          <p:nvPr/>
        </p:nvSpPr>
        <p:spPr>
          <a:xfrm>
            <a:off x="5798525" y="3843130"/>
            <a:ext cx="1980501" cy="59634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3716000" cy="857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椭圆 4"/>
          <p:cNvSpPr/>
          <p:nvPr/>
        </p:nvSpPr>
        <p:spPr>
          <a:xfrm>
            <a:off x="5294942" y="5049777"/>
            <a:ext cx="866273" cy="32485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3716000" cy="857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A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EA4DD"/>
              </a:solidFill>
            </a:endParaRPr>
          </a:p>
        </p:txBody>
      </p:sp>
      <p:cxnSp>
        <p:nvCxnSpPr>
          <p:cNvPr id="12" name="MH_Other_8"/>
          <p:cNvCxnSpPr/>
          <p:nvPr>
            <p:custDataLst>
              <p:tags r:id="rId1"/>
            </p:custDataLst>
          </p:nvPr>
        </p:nvCxnSpPr>
        <p:spPr>
          <a:xfrm>
            <a:off x="6229474" y="5162306"/>
            <a:ext cx="3673475" cy="0"/>
          </a:xfrm>
          <a:prstGeom prst="line">
            <a:avLst/>
          </a:prstGeom>
          <a:ln w="38100">
            <a:solidFill>
              <a:srgbClr val="4EA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4784036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7930" y="0"/>
            <a:ext cx="80440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椭圆 7"/>
          <p:cNvSpPr/>
          <p:nvPr/>
        </p:nvSpPr>
        <p:spPr>
          <a:xfrm>
            <a:off x="344557" y="874643"/>
            <a:ext cx="833841" cy="25929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44557" y="1311964"/>
            <a:ext cx="833841" cy="25929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57809" y="1550504"/>
            <a:ext cx="833841" cy="25929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44557" y="1802295"/>
            <a:ext cx="833841" cy="25929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2"/>
                </a:solidFill>
              </a:rPr>
              <a:t>01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907919" y="2845702"/>
            <a:ext cx="6368824" cy="750429"/>
          </a:xfrm>
        </p:spPr>
        <p:txBody>
          <a:bodyPr/>
          <a:lstStyle/>
          <a:p>
            <a:r>
              <a:rPr lang="en-US" altLang="zh-CN"/>
              <a:t>What </a:t>
            </a:r>
            <a:r>
              <a:rPr lang="en-US" altLang="zh-CN" dirty="0"/>
              <a:t>SPSS Is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 ONE</a:t>
            </a:r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10110305" y="599343"/>
            <a:ext cx="2412872" cy="467104"/>
          </a:xfrm>
        </p:spPr>
        <p:txBody>
          <a:bodyPr/>
          <a:lstStyle/>
          <a:p>
            <a:r>
              <a:rPr lang="en-US" altLang="zh-CN" sz="3200" dirty="0"/>
              <a:t>PART 4</a:t>
            </a:r>
            <a:endParaRPr lang="zh-CN" altLang="en-US" sz="3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67286" y="562708"/>
            <a:ext cx="6368824" cy="512036"/>
          </a:xfrm>
        </p:spPr>
        <p:txBody>
          <a:bodyPr/>
          <a:lstStyle/>
          <a:p>
            <a:r>
              <a:rPr lang="en-US" altLang="zh-CN" dirty="0"/>
              <a:t>Getting Started</a:t>
            </a:r>
            <a:endParaRPr lang="zh-CN" altLang="en-US" dirty="0"/>
          </a:p>
        </p:txBody>
      </p:sp>
      <p:sp>
        <p:nvSpPr>
          <p:cNvPr id="32" name="MH_Other_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37185" y="2137812"/>
            <a:ext cx="1265237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7200" dirty="0">
                <a:solidFill>
                  <a:schemeClr val="accent2"/>
                </a:solidFill>
              </a:rPr>
              <a:t>02</a:t>
            </a:r>
            <a:endParaRPr lang="zh-CN" altLang="en-US" sz="7200" dirty="0">
              <a:solidFill>
                <a:schemeClr val="accent2"/>
              </a:solidFill>
            </a:endParaRPr>
          </a:p>
        </p:txBody>
      </p:sp>
      <p:cxnSp>
        <p:nvCxnSpPr>
          <p:cNvPr id="34" name="MH_Other_6"/>
          <p:cNvCxnSpPr/>
          <p:nvPr>
            <p:custDataLst>
              <p:tags r:id="rId2"/>
            </p:custDataLst>
          </p:nvPr>
        </p:nvCxnSpPr>
        <p:spPr>
          <a:xfrm>
            <a:off x="1689585" y="3222073"/>
            <a:ext cx="367347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2778837" y="2483387"/>
            <a:ext cx="2822232" cy="495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 dirty="0" err="1">
                <a:solidFill>
                  <a:schemeClr val="accent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503050405090304" pitchFamily="18" charset="0"/>
              </a:rPr>
              <a:t>Descriptives</a:t>
            </a:r>
            <a:endParaRPr lang="zh-CN" altLang="en-US" sz="2400" dirty="0">
              <a:solidFill>
                <a:schemeClr val="accent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1746" name="Picture 2" descr="http://tse1.mm.bing.net/th?&amp;id=OIP.M48901442cbf0cdb89fe6c17b58c17406H0&amp;w=300&amp;h=300&amp;c=0&amp;pid=1.9&amp;rs=0&amp;p=0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24769" y="1345096"/>
            <a:ext cx="4141304" cy="41413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2192000" cy="79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3716000" cy="857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3716000" cy="857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椭圆 2"/>
          <p:cNvSpPr/>
          <p:nvPr/>
        </p:nvSpPr>
        <p:spPr>
          <a:xfrm>
            <a:off x="4605829" y="3114959"/>
            <a:ext cx="1490171" cy="43662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864785" y="3777568"/>
            <a:ext cx="1026345" cy="43662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3716000" cy="857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椭圆 2"/>
          <p:cNvSpPr/>
          <p:nvPr/>
        </p:nvSpPr>
        <p:spPr>
          <a:xfrm>
            <a:off x="6500889" y="3181220"/>
            <a:ext cx="1543181" cy="32485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3716000" cy="857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椭圆 2"/>
          <p:cNvSpPr/>
          <p:nvPr/>
        </p:nvSpPr>
        <p:spPr>
          <a:xfrm>
            <a:off x="4552820" y="4731026"/>
            <a:ext cx="1980502" cy="37855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255185" y="5129290"/>
            <a:ext cx="866273" cy="32485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3716000" cy="857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2286000" y="998622"/>
            <a:ext cx="1155032" cy="64609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10110305" y="599343"/>
            <a:ext cx="2412872" cy="467104"/>
          </a:xfrm>
        </p:spPr>
        <p:txBody>
          <a:bodyPr/>
          <a:lstStyle/>
          <a:p>
            <a:r>
              <a:rPr lang="en-US" altLang="zh-CN" sz="3200" dirty="0"/>
              <a:t>PART 4</a:t>
            </a:r>
            <a:endParaRPr lang="zh-CN" altLang="en-US" sz="3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67286" y="562708"/>
            <a:ext cx="6368824" cy="512036"/>
          </a:xfrm>
        </p:spPr>
        <p:txBody>
          <a:bodyPr/>
          <a:lstStyle/>
          <a:p>
            <a:r>
              <a:rPr lang="en-US" altLang="zh-CN" dirty="0"/>
              <a:t>Getting Started</a:t>
            </a:r>
            <a:endParaRPr lang="zh-CN" altLang="en-US" dirty="0"/>
          </a:p>
        </p:txBody>
      </p:sp>
      <p:sp>
        <p:nvSpPr>
          <p:cNvPr id="29" name="MH_Other_3"/>
          <p:cNvSpPr txBox="1"/>
          <p:nvPr>
            <p:custDataLst>
              <p:tags r:id="rId1"/>
            </p:custDataLst>
          </p:nvPr>
        </p:nvSpPr>
        <p:spPr>
          <a:xfrm>
            <a:off x="1378987" y="2344048"/>
            <a:ext cx="1265237" cy="1108075"/>
          </a:xfrm>
          <a:prstGeom prst="rect">
            <a:avLst/>
          </a:prstGeom>
          <a:noFill/>
        </p:spPr>
        <p:txBody>
          <a:bodyPr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7200" dirty="0">
                <a:solidFill>
                  <a:schemeClr val="accent2"/>
                </a:solidFill>
              </a:rPr>
              <a:t>03</a:t>
            </a:r>
            <a:endParaRPr lang="zh-CN" altLang="en-US" sz="7200" dirty="0">
              <a:solidFill>
                <a:schemeClr val="accent2"/>
              </a:solidFill>
            </a:endParaRPr>
          </a:p>
        </p:txBody>
      </p:sp>
      <p:cxnSp>
        <p:nvCxnSpPr>
          <p:cNvPr id="31" name="MH_Other_4"/>
          <p:cNvCxnSpPr/>
          <p:nvPr>
            <p:custDataLst>
              <p:tags r:id="rId2"/>
            </p:custDataLst>
          </p:nvPr>
        </p:nvCxnSpPr>
        <p:spPr>
          <a:xfrm>
            <a:off x="1531387" y="3428309"/>
            <a:ext cx="367347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2573507" y="2713069"/>
            <a:ext cx="239554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 dirty="0">
                <a:solidFill>
                  <a:schemeClr val="accent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503050405090304" pitchFamily="18" charset="0"/>
              </a:rPr>
              <a:t>Explore</a:t>
            </a:r>
            <a:endParaRPr lang="zh-CN" altLang="en-US" dirty="0">
              <a:solidFill>
                <a:schemeClr val="accent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0722" name="Picture 2" descr="http://tse1.mm.bing.net/th?&amp;id=OIP.M48901442cbf0cdb89fe6c17b58c17406H0&amp;w=300&amp;h=300&amp;c=0&amp;pid=1.9&amp;rs=0&amp;p=0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30786" y="1398105"/>
            <a:ext cx="4099892" cy="40998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2192000" cy="79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3716000" cy="9312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A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EA4DD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70171" y="1313736"/>
            <a:ext cx="351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SPSS</a:t>
            </a:r>
            <a:endParaRPr lang="zh-CN" altLang="en-US" sz="36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70172" y="2203939"/>
            <a:ext cx="4983982" cy="361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800" b="1" dirty="0">
                <a:solidFill>
                  <a:srgbClr val="E8EAE9"/>
                </a:solidFill>
              </a:rPr>
              <a:t>The </a:t>
            </a:r>
            <a:r>
              <a:rPr lang="en-US" altLang="zh-CN" sz="3200" b="1" dirty="0">
                <a:solidFill>
                  <a:srgbClr val="FFFF00"/>
                </a:solidFill>
              </a:rPr>
              <a:t>S</a:t>
            </a:r>
            <a:r>
              <a:rPr lang="en-US" altLang="zh-CN" sz="2800" b="1" dirty="0">
                <a:solidFill>
                  <a:srgbClr val="E8EAE9"/>
                </a:solidFill>
              </a:rPr>
              <a:t>tatistical  </a:t>
            </a:r>
            <a:r>
              <a:rPr lang="en-US" altLang="zh-CN" sz="3200" b="1" dirty="0">
                <a:solidFill>
                  <a:srgbClr val="FFFF00"/>
                </a:solidFill>
              </a:rPr>
              <a:t>P</a:t>
            </a:r>
            <a:r>
              <a:rPr lang="en-US" altLang="zh-CN" sz="2800" b="1" dirty="0">
                <a:solidFill>
                  <a:srgbClr val="E8EAE9"/>
                </a:solidFill>
              </a:rPr>
              <a:t>ackage for the </a:t>
            </a:r>
            <a:r>
              <a:rPr lang="en-US" altLang="zh-CN" sz="3200" b="1" dirty="0">
                <a:solidFill>
                  <a:srgbClr val="FFFF00"/>
                </a:solidFill>
              </a:rPr>
              <a:t>S</a:t>
            </a:r>
            <a:r>
              <a:rPr lang="en-US" altLang="zh-CN" sz="2800" b="1" dirty="0">
                <a:solidFill>
                  <a:srgbClr val="E8EAE9"/>
                </a:solidFill>
              </a:rPr>
              <a:t>ocial</a:t>
            </a:r>
            <a:r>
              <a:rPr lang="en-US" altLang="zh-CN" sz="2800" b="1" dirty="0">
                <a:solidFill>
                  <a:srgbClr val="FFFF00"/>
                </a:solidFill>
              </a:rPr>
              <a:t> </a:t>
            </a:r>
            <a:r>
              <a:rPr lang="en-US" altLang="zh-CN" sz="3200" b="1" dirty="0">
                <a:solidFill>
                  <a:srgbClr val="FFFF00"/>
                </a:solidFill>
              </a:rPr>
              <a:t>S</a:t>
            </a:r>
            <a:r>
              <a:rPr lang="en-US" altLang="zh-CN" sz="2800" b="1" dirty="0">
                <a:solidFill>
                  <a:srgbClr val="FFFF00"/>
                </a:solidFill>
              </a:rPr>
              <a:t>ciences </a:t>
            </a:r>
            <a:r>
              <a:rPr lang="en-US" altLang="zh-CN" sz="2800" b="1" dirty="0">
                <a:solidFill>
                  <a:srgbClr val="E8EAE9"/>
                </a:solidFill>
              </a:rPr>
              <a:t>created by IBM, the most widely used and comprehensive statistical programs.   </a:t>
            </a:r>
            <a:endParaRPr lang="zh-CN" altLang="en-US" sz="2800" b="1" dirty="0">
              <a:solidFill>
                <a:srgbClr val="E8EAE9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143500" y="0"/>
            <a:ext cx="0" cy="686981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2" name="Picture 4" descr="http://tse1.mm.bing.net/th?&amp;id=OIP.Me7369e2229b3b8e314e6f5761cb563a3o0&amp;w=300&amp;h=300&amp;c=0&amp;pid=1.9&amp;rs=0&amp;p=0">
            <a:hlinkClick r:id="rId1"/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5169877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3716000" cy="857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椭圆 5"/>
          <p:cNvSpPr/>
          <p:nvPr/>
        </p:nvSpPr>
        <p:spPr>
          <a:xfrm>
            <a:off x="4725098" y="3167967"/>
            <a:ext cx="866273" cy="32485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957550" y="3141463"/>
            <a:ext cx="866273" cy="32485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3716000" cy="857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椭圆 5"/>
          <p:cNvSpPr/>
          <p:nvPr/>
        </p:nvSpPr>
        <p:spPr>
          <a:xfrm>
            <a:off x="8157411" y="3128211"/>
            <a:ext cx="866273" cy="32485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3716000" cy="857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椭圆 4"/>
          <p:cNvSpPr/>
          <p:nvPr/>
        </p:nvSpPr>
        <p:spPr>
          <a:xfrm>
            <a:off x="7070733" y="3260733"/>
            <a:ext cx="866273" cy="32485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652750" y="3751064"/>
            <a:ext cx="1291389" cy="32485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149009" y="5261812"/>
            <a:ext cx="530087" cy="32485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3716000" cy="857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椭圆 4"/>
          <p:cNvSpPr/>
          <p:nvPr/>
        </p:nvSpPr>
        <p:spPr>
          <a:xfrm>
            <a:off x="5281689" y="5235306"/>
            <a:ext cx="866273" cy="32485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A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EA4DD"/>
              </a:solidFill>
            </a:endParaRPr>
          </a:p>
        </p:txBody>
      </p:sp>
      <p:cxnSp>
        <p:nvCxnSpPr>
          <p:cNvPr id="12" name="MH_Other_8"/>
          <p:cNvCxnSpPr/>
          <p:nvPr>
            <p:custDataLst>
              <p:tags r:id="rId1"/>
            </p:custDataLst>
          </p:nvPr>
        </p:nvCxnSpPr>
        <p:spPr>
          <a:xfrm>
            <a:off x="6229474" y="5162306"/>
            <a:ext cx="3673475" cy="0"/>
          </a:xfrm>
          <a:prstGeom prst="line">
            <a:avLst/>
          </a:prstGeom>
          <a:ln w="38100">
            <a:solidFill>
              <a:srgbClr val="4EA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5580" y="1162878"/>
            <a:ext cx="10149457" cy="4615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A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EA4DD"/>
              </a:solidFill>
            </a:endParaRPr>
          </a:p>
        </p:txBody>
      </p:sp>
      <p:cxnSp>
        <p:nvCxnSpPr>
          <p:cNvPr id="12" name="MH_Other_8"/>
          <p:cNvCxnSpPr/>
          <p:nvPr>
            <p:custDataLst>
              <p:tags r:id="rId1"/>
            </p:custDataLst>
          </p:nvPr>
        </p:nvCxnSpPr>
        <p:spPr>
          <a:xfrm>
            <a:off x="6229474" y="5162306"/>
            <a:ext cx="3673475" cy="0"/>
          </a:xfrm>
          <a:prstGeom prst="line">
            <a:avLst/>
          </a:prstGeom>
          <a:ln w="38100">
            <a:solidFill>
              <a:srgbClr val="4EA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2504" y="469623"/>
            <a:ext cx="8059392" cy="5893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A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EA4DD"/>
              </a:solidFill>
            </a:endParaRPr>
          </a:p>
        </p:txBody>
      </p:sp>
      <p:cxnSp>
        <p:nvCxnSpPr>
          <p:cNvPr id="12" name="MH_Other_8"/>
          <p:cNvCxnSpPr/>
          <p:nvPr>
            <p:custDataLst>
              <p:tags r:id="rId1"/>
            </p:custDataLst>
          </p:nvPr>
        </p:nvCxnSpPr>
        <p:spPr>
          <a:xfrm>
            <a:off x="6229474" y="5162306"/>
            <a:ext cx="3673475" cy="0"/>
          </a:xfrm>
          <a:prstGeom prst="line">
            <a:avLst/>
          </a:prstGeom>
          <a:ln w="38100">
            <a:solidFill>
              <a:srgbClr val="4EA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745" y="714374"/>
            <a:ext cx="10365707" cy="251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接连接符 5"/>
          <p:cNvCxnSpPr/>
          <p:nvPr/>
        </p:nvCxnSpPr>
        <p:spPr>
          <a:xfrm flipH="1">
            <a:off x="0" y="3220278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73723" y="3595113"/>
            <a:ext cx="104111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2600" b="1" dirty="0">
                <a:solidFill>
                  <a:schemeClr val="accent2"/>
                </a:solidFill>
              </a:rPr>
              <a:t> Use the Shapiro-</a:t>
            </a:r>
            <a:r>
              <a:rPr lang="en-US" altLang="zh-CN" sz="2600" b="1" dirty="0" err="1">
                <a:solidFill>
                  <a:schemeClr val="accent2"/>
                </a:solidFill>
              </a:rPr>
              <a:t>Wilk</a:t>
            </a:r>
            <a:r>
              <a:rPr lang="en-US" altLang="zh-CN" sz="2600" b="1" dirty="0">
                <a:solidFill>
                  <a:schemeClr val="accent2"/>
                </a:solidFill>
              </a:rPr>
              <a:t> test if the sample size is 3-2,000.</a:t>
            </a:r>
            <a:endParaRPr lang="en-US" altLang="zh-CN" sz="2600" b="1" dirty="0">
              <a:solidFill>
                <a:schemeClr val="accent2"/>
              </a:solidFill>
            </a:endParaRPr>
          </a:p>
          <a:p>
            <a:pPr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2600" b="1" dirty="0">
                <a:solidFill>
                  <a:schemeClr val="accent2"/>
                </a:solidFill>
              </a:rPr>
              <a:t> Use the </a:t>
            </a:r>
            <a:r>
              <a:rPr lang="en-US" altLang="zh-CN" sz="2600" b="1" dirty="0" err="1">
                <a:solidFill>
                  <a:schemeClr val="accent2"/>
                </a:solidFill>
              </a:rPr>
              <a:t>Kolmogorov</a:t>
            </a:r>
            <a:r>
              <a:rPr lang="en-US" altLang="zh-CN" sz="2600" b="1" dirty="0">
                <a:solidFill>
                  <a:schemeClr val="accent2"/>
                </a:solidFill>
              </a:rPr>
              <a:t>-Smirnov test if the sample size is more than 2,000. </a:t>
            </a:r>
            <a:endParaRPr lang="en-US" altLang="zh-CN" sz="2600" b="1" dirty="0">
              <a:solidFill>
                <a:schemeClr val="accent2"/>
              </a:solidFill>
            </a:endParaRPr>
          </a:p>
          <a:p>
            <a:pPr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2600" b="1" dirty="0">
                <a:solidFill>
                  <a:schemeClr val="accent2"/>
                </a:solidFill>
              </a:rPr>
              <a:t> If the test result is significant (the p value</a:t>
            </a:r>
            <a:r>
              <a:rPr lang="zh-CN" altLang="en-US" sz="2600" b="1" dirty="0">
                <a:solidFill>
                  <a:schemeClr val="accent2"/>
                </a:solidFill>
              </a:rPr>
              <a:t>＜</a:t>
            </a:r>
            <a:r>
              <a:rPr lang="en-US" altLang="zh-CN" sz="2600" b="1" dirty="0">
                <a:solidFill>
                  <a:schemeClr val="accent2"/>
                </a:solidFill>
              </a:rPr>
              <a:t>0.05), the data is NOT normally distributed. If the test result is not significant (the p value</a:t>
            </a:r>
            <a:r>
              <a:rPr lang="zh-CN" altLang="en-US" sz="2600" b="1" dirty="0">
                <a:solidFill>
                  <a:schemeClr val="accent2"/>
                </a:solidFill>
              </a:rPr>
              <a:t>＞</a:t>
            </a:r>
            <a:r>
              <a:rPr lang="en-US" altLang="zh-CN" sz="2600" b="1" dirty="0">
                <a:solidFill>
                  <a:schemeClr val="accent2"/>
                </a:solidFill>
              </a:rPr>
              <a:t>0.05), the data is normally distributed.</a:t>
            </a:r>
            <a:endParaRPr lang="zh-CN" altLang="en-US" sz="2600" b="1" dirty="0">
              <a:solidFill>
                <a:schemeClr val="accent2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5559985" y="1710229"/>
            <a:ext cx="866273" cy="32485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668159" y="1710229"/>
            <a:ext cx="866273" cy="32485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A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EA4DD"/>
              </a:solidFill>
            </a:endParaRPr>
          </a:p>
        </p:txBody>
      </p:sp>
      <p:cxnSp>
        <p:nvCxnSpPr>
          <p:cNvPr id="12" name="MH_Other_8"/>
          <p:cNvCxnSpPr/>
          <p:nvPr>
            <p:custDataLst>
              <p:tags r:id="rId1"/>
            </p:custDataLst>
          </p:nvPr>
        </p:nvCxnSpPr>
        <p:spPr>
          <a:xfrm>
            <a:off x="6229474" y="5162306"/>
            <a:ext cx="3673475" cy="0"/>
          </a:xfrm>
          <a:prstGeom prst="line">
            <a:avLst/>
          </a:prstGeom>
          <a:ln w="38100">
            <a:solidFill>
              <a:srgbClr val="4EA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6288" y="407761"/>
            <a:ext cx="7541108" cy="6042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矩形 1"/>
          <p:cNvSpPr/>
          <p:nvPr/>
        </p:nvSpPr>
        <p:spPr>
          <a:xfrm>
            <a:off x="551407" y="2971800"/>
            <a:ext cx="2683474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The Q-Q Plot 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A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EA4DD"/>
              </a:solidFill>
            </a:endParaRPr>
          </a:p>
        </p:txBody>
      </p:sp>
      <p:cxnSp>
        <p:nvCxnSpPr>
          <p:cNvPr id="12" name="MH_Other_8"/>
          <p:cNvCxnSpPr/>
          <p:nvPr>
            <p:custDataLst>
              <p:tags r:id="rId1"/>
            </p:custDataLst>
          </p:nvPr>
        </p:nvCxnSpPr>
        <p:spPr>
          <a:xfrm>
            <a:off x="6229474" y="5162306"/>
            <a:ext cx="3673475" cy="0"/>
          </a:xfrm>
          <a:prstGeom prst="line">
            <a:avLst/>
          </a:prstGeom>
          <a:ln w="38100">
            <a:solidFill>
              <a:srgbClr val="4EA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233" y="305251"/>
            <a:ext cx="7796976" cy="6247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矩形 1"/>
          <p:cNvSpPr/>
          <p:nvPr/>
        </p:nvSpPr>
        <p:spPr>
          <a:xfrm>
            <a:off x="551407" y="2971800"/>
            <a:ext cx="2683474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The Box Plot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10110305" y="599343"/>
            <a:ext cx="2412872" cy="467104"/>
          </a:xfrm>
        </p:spPr>
        <p:txBody>
          <a:bodyPr/>
          <a:lstStyle/>
          <a:p>
            <a:r>
              <a:rPr lang="en-US" altLang="zh-CN" sz="3200" dirty="0"/>
              <a:t>PART 4</a:t>
            </a:r>
            <a:endParaRPr lang="zh-CN" altLang="en-US" sz="3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67286" y="562708"/>
            <a:ext cx="6368824" cy="512036"/>
          </a:xfrm>
        </p:spPr>
        <p:txBody>
          <a:bodyPr/>
          <a:lstStyle/>
          <a:p>
            <a:r>
              <a:rPr lang="en-US" altLang="zh-CN" dirty="0"/>
              <a:t>Getting Started</a:t>
            </a:r>
            <a:endParaRPr lang="zh-CN" altLang="en-US" dirty="0"/>
          </a:p>
        </p:txBody>
      </p:sp>
      <p:sp>
        <p:nvSpPr>
          <p:cNvPr id="35" name="MH_Other_7"/>
          <p:cNvSpPr txBox="1"/>
          <p:nvPr>
            <p:custDataLst>
              <p:tags r:id="rId1"/>
            </p:custDataLst>
          </p:nvPr>
        </p:nvSpPr>
        <p:spPr>
          <a:xfrm>
            <a:off x="1576941" y="2370553"/>
            <a:ext cx="1265237" cy="1108075"/>
          </a:xfrm>
          <a:prstGeom prst="rect">
            <a:avLst/>
          </a:prstGeom>
          <a:noFill/>
        </p:spPr>
        <p:txBody>
          <a:bodyPr tIns="0" rIns="0" bIns="0" anchor="ctr">
            <a:normAutofit/>
          </a:bodyPr>
          <a:lstStyle>
            <a:defPPr>
              <a:defRPr lang="zh-CN"/>
            </a:defPPr>
            <a:lvl1pPr algn="ctr">
              <a:defRPr sz="720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r>
              <a:rPr lang="en-US" altLang="zh-CN" dirty="0">
                <a:solidFill>
                  <a:srgbClr val="4EA4DD"/>
                </a:solidFill>
              </a:rPr>
              <a:t>04</a:t>
            </a:r>
            <a:endParaRPr lang="zh-CN" altLang="en-US" dirty="0">
              <a:solidFill>
                <a:srgbClr val="4EA4DD"/>
              </a:solidFill>
            </a:endParaRPr>
          </a:p>
        </p:txBody>
      </p:sp>
      <p:cxnSp>
        <p:nvCxnSpPr>
          <p:cNvPr id="37" name="MH_Other_8"/>
          <p:cNvCxnSpPr/>
          <p:nvPr>
            <p:custDataLst>
              <p:tags r:id="rId2"/>
            </p:custDataLst>
          </p:nvPr>
        </p:nvCxnSpPr>
        <p:spPr>
          <a:xfrm>
            <a:off x="1729341" y="3454814"/>
            <a:ext cx="3673475" cy="0"/>
          </a:xfrm>
          <a:prstGeom prst="line">
            <a:avLst/>
          </a:prstGeom>
          <a:ln w="38100">
            <a:solidFill>
              <a:srgbClr val="4EA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2806870" y="2434775"/>
            <a:ext cx="2822232" cy="939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503050405090304" pitchFamily="18" charset="0"/>
              </a:rPr>
              <a:t>Save &amp; Print Output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9698" name="Picture 2" descr="http://tse1.mm.bing.net/th?&amp;id=OIP.M48901442cbf0cdb89fe6c17b58c17406H0&amp;w=300&amp;h=300&amp;c=0&amp;pid=1.9&amp;rs=0&amp;p=0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64526" y="1292088"/>
            <a:ext cx="4008782" cy="40087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890713" y="2049238"/>
            <a:ext cx="1715179" cy="1551213"/>
          </a:xfrm>
        </p:spPr>
        <p:txBody>
          <a:bodyPr/>
          <a:lstStyle/>
          <a:p>
            <a:r>
              <a:rPr lang="en-US" altLang="zh-CN" dirty="0">
                <a:solidFill>
                  <a:schemeClr val="accent2"/>
                </a:solidFill>
              </a:rPr>
              <a:t>02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907918" y="2869149"/>
            <a:ext cx="6368824" cy="750429"/>
          </a:xfrm>
        </p:spPr>
        <p:txBody>
          <a:bodyPr/>
          <a:lstStyle/>
          <a:p>
            <a:r>
              <a:rPr lang="en-US" altLang="zh-CN" dirty="0"/>
              <a:t>Why to Use SPSS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 TWO</a:t>
            </a:r>
            <a:endParaRPr lang="zh-CN" alt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3716000" cy="857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椭圆 4"/>
          <p:cNvSpPr/>
          <p:nvPr/>
        </p:nvSpPr>
        <p:spPr>
          <a:xfrm>
            <a:off x="304801" y="384314"/>
            <a:ext cx="662608" cy="49033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3716000" cy="857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3716000" cy="857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椭圆 4"/>
          <p:cNvSpPr/>
          <p:nvPr/>
        </p:nvSpPr>
        <p:spPr>
          <a:xfrm>
            <a:off x="4963637" y="2664386"/>
            <a:ext cx="866273" cy="32485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751602" y="4347412"/>
            <a:ext cx="866273" cy="32485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8700750" y="4347412"/>
            <a:ext cx="866273" cy="32485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A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EA4DD"/>
              </a:solidFill>
            </a:endParaRPr>
          </a:p>
        </p:txBody>
      </p:sp>
      <p:cxnSp>
        <p:nvCxnSpPr>
          <p:cNvPr id="12" name="MH_Other_8"/>
          <p:cNvCxnSpPr/>
          <p:nvPr>
            <p:custDataLst>
              <p:tags r:id="rId1"/>
            </p:custDataLst>
          </p:nvPr>
        </p:nvCxnSpPr>
        <p:spPr>
          <a:xfrm>
            <a:off x="6229474" y="5162306"/>
            <a:ext cx="3673475" cy="0"/>
          </a:xfrm>
          <a:prstGeom prst="line">
            <a:avLst/>
          </a:prstGeom>
          <a:ln w="38100">
            <a:solidFill>
              <a:srgbClr val="4EA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92150" y="479936"/>
            <a:ext cx="10668578" cy="6170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en-US" sz="3200" b="1" dirty="0">
                <a:solidFill>
                  <a:schemeClr val="accent2"/>
                </a:solidFill>
              </a:rPr>
              <a:t>Assignments</a:t>
            </a:r>
            <a:endParaRPr lang="en-US" altLang="en-US" sz="3200" b="1" dirty="0">
              <a:solidFill>
                <a:schemeClr val="accent2"/>
              </a:solidFill>
            </a:endParaRP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altLang="en-US" sz="2400" b="1" dirty="0">
                <a:solidFill>
                  <a:schemeClr val="accent2"/>
                </a:solidFill>
              </a:rPr>
              <a:t>Create an SPSS data file entitled “The Final Grades for Basic Writing II_2020”.</a:t>
            </a:r>
            <a:endParaRPr lang="en-US" altLang="en-US" sz="2400" b="1" dirty="0">
              <a:solidFill>
                <a:schemeClr val="accent2"/>
              </a:solidFill>
            </a:endParaRP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altLang="en-US" sz="2400" b="1" dirty="0">
                <a:solidFill>
                  <a:schemeClr val="accent2"/>
                </a:solidFill>
              </a:rPr>
              <a:t>Enter the raw data from the excel file entitled “Assignment 1_2020” and present the opened file in a screenshot.</a:t>
            </a:r>
            <a:endParaRPr lang="en-US" altLang="en-US" sz="2400" b="1" dirty="0">
              <a:solidFill>
                <a:schemeClr val="accent2"/>
              </a:solidFill>
            </a:endParaRP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altLang="en-US" sz="2400" b="1" dirty="0">
                <a:solidFill>
                  <a:schemeClr val="accent2"/>
                </a:solidFill>
              </a:rPr>
              <a:t>Use SPSS to calculate the mean, mode, and median (</a:t>
            </a:r>
            <a:r>
              <a:rPr lang="en-US" altLang="zh-CN" sz="2400" b="1" dirty="0">
                <a:solidFill>
                  <a:schemeClr val="accent2"/>
                </a:solidFill>
              </a:rPr>
              <a:t>together with the output</a:t>
            </a:r>
            <a:r>
              <a:rPr lang="zh-CN" altLang="en-US" sz="2400" b="1" dirty="0">
                <a:solidFill>
                  <a:schemeClr val="accent2"/>
                </a:solidFill>
              </a:rPr>
              <a:t>）</a:t>
            </a:r>
            <a:r>
              <a:rPr lang="en-US" altLang="en-US" sz="2400" b="1" dirty="0">
                <a:solidFill>
                  <a:schemeClr val="accent2"/>
                </a:solidFill>
              </a:rPr>
              <a:t>.</a:t>
            </a:r>
            <a:endParaRPr lang="en-US" altLang="en-US" sz="2400" b="1" dirty="0">
              <a:solidFill>
                <a:schemeClr val="accent2"/>
              </a:solidFill>
            </a:endParaRP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altLang="en-US" sz="2400" b="1" dirty="0">
                <a:solidFill>
                  <a:schemeClr val="accent2"/>
                </a:solidFill>
              </a:rPr>
              <a:t>Use SPSS to convert the grades to Z-scores, which are shown in a screenshot.</a:t>
            </a:r>
            <a:endParaRPr lang="en-US" altLang="en-US" sz="2400" b="1" dirty="0">
              <a:solidFill>
                <a:schemeClr val="accent2"/>
              </a:solidFill>
            </a:endParaRP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altLang="en-US" sz="2400" b="1" dirty="0">
                <a:solidFill>
                  <a:schemeClr val="accent2"/>
                </a:solidFill>
              </a:rPr>
              <a:t>Use SPSS to produce the histogram , Q-Q plot and box plot for the distribution of the grades and tell whether the grades are normally distributed based on the diagrams.</a:t>
            </a:r>
            <a:endParaRPr lang="en-US" altLang="en-US" sz="2400" b="1" dirty="0">
              <a:solidFill>
                <a:schemeClr val="accent2"/>
              </a:solidFill>
            </a:endParaRP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altLang="en-US" sz="2400" b="1" dirty="0">
                <a:solidFill>
                  <a:schemeClr val="accent2"/>
                </a:solidFill>
              </a:rPr>
              <a:t>Use SPSS to run the normality test to tell whether the grades are normally distributed and provide the reason. </a:t>
            </a:r>
            <a:endParaRPr lang="en-US" altLang="en-US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A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EA4DD"/>
              </a:solidFill>
            </a:endParaRPr>
          </a:p>
        </p:txBody>
      </p:sp>
      <p:cxnSp>
        <p:nvCxnSpPr>
          <p:cNvPr id="12" name="MH_Other_8"/>
          <p:cNvCxnSpPr/>
          <p:nvPr>
            <p:custDataLst>
              <p:tags r:id="rId1"/>
            </p:custDataLst>
          </p:nvPr>
        </p:nvCxnSpPr>
        <p:spPr>
          <a:xfrm>
            <a:off x="6229474" y="5162306"/>
            <a:ext cx="3673475" cy="0"/>
          </a:xfrm>
          <a:prstGeom prst="line">
            <a:avLst/>
          </a:prstGeom>
          <a:ln w="38100">
            <a:solidFill>
              <a:srgbClr val="4EA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57784" y="433754"/>
            <a:ext cx="11183112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720090" algn="ctr">
              <a:lnSpc>
                <a:spcPct val="150000"/>
              </a:lnSpc>
              <a:spcAft>
                <a:spcPts val="1200"/>
              </a:spcAft>
            </a:pPr>
            <a:r>
              <a:rPr lang="en-US" altLang="en-US" sz="3200" b="1" dirty="0">
                <a:solidFill>
                  <a:schemeClr val="accent2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References</a:t>
            </a:r>
            <a:endParaRPr lang="en-US" altLang="en-US" sz="3200" b="1" dirty="0">
              <a:solidFill>
                <a:schemeClr val="accent2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indent="-720090">
              <a:lnSpc>
                <a:spcPct val="150000"/>
              </a:lnSpc>
            </a:pPr>
            <a:r>
              <a:rPr lang="en-US" altLang="en-US" sz="2800" b="1" dirty="0">
                <a:solidFill>
                  <a:schemeClr val="accent2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Field, A. (2009). Discovering statistics using SPSS (3</a:t>
            </a:r>
            <a:r>
              <a:rPr lang="en-US" altLang="en-US" sz="2800" b="1" baseline="30000" dirty="0">
                <a:solidFill>
                  <a:schemeClr val="accent2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rd</a:t>
            </a:r>
            <a:r>
              <a:rPr lang="en-US" altLang="en-US" sz="2800" b="1" dirty="0">
                <a:solidFill>
                  <a:schemeClr val="accent2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ed.).  </a:t>
            </a:r>
            <a:endParaRPr lang="en-US" altLang="en-US" sz="2800" b="1" dirty="0">
              <a:solidFill>
                <a:schemeClr val="accent2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indent="-720090">
              <a:lnSpc>
                <a:spcPct val="150000"/>
              </a:lnSpc>
            </a:pPr>
            <a:r>
              <a:rPr lang="en-US" altLang="en-US" sz="2800" b="1" dirty="0">
                <a:solidFill>
                  <a:schemeClr val="accent2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   London: Sage Publications Ltd.</a:t>
            </a:r>
            <a:endParaRPr lang="en-US" altLang="en-US" sz="2800" b="1" dirty="0">
              <a:solidFill>
                <a:schemeClr val="accent2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indent="-720090"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2"/>
                </a:solidFill>
                <a:latin typeface="宋体" pitchFamily="2" charset="-122"/>
                <a:ea typeface="宋体" pitchFamily="2" charset="-122"/>
              </a:rPr>
              <a:t>武松、潘发明等</a:t>
            </a:r>
            <a:r>
              <a:rPr lang="en-US" altLang="zh-CN" sz="2800" b="1" dirty="0">
                <a:solidFill>
                  <a:schemeClr val="accent2"/>
                </a:solidFill>
                <a:latin typeface="宋体" pitchFamily="2" charset="-122"/>
                <a:ea typeface="宋体" pitchFamily="2" charset="-122"/>
              </a:rPr>
              <a:t>.(2014) .SPSS</a:t>
            </a:r>
            <a:r>
              <a:rPr lang="zh-CN" altLang="en-US" sz="2800" b="1" dirty="0">
                <a:solidFill>
                  <a:schemeClr val="accent2"/>
                </a:solidFill>
                <a:latin typeface="宋体" pitchFamily="2" charset="-122"/>
                <a:ea typeface="宋体" pitchFamily="2" charset="-122"/>
              </a:rPr>
              <a:t>统计分析大全</a:t>
            </a:r>
            <a:r>
              <a:rPr lang="en-US" altLang="zh-CN" sz="2800" b="1" dirty="0">
                <a:solidFill>
                  <a:schemeClr val="accent2"/>
                </a:solidFill>
                <a:latin typeface="宋体" pitchFamily="2" charset="-122"/>
                <a:ea typeface="宋体" pitchFamily="2" charset="-122"/>
              </a:rPr>
              <a:t>.</a:t>
            </a:r>
            <a:r>
              <a:rPr lang="zh-CN" altLang="en-US" sz="2800" b="1" dirty="0">
                <a:solidFill>
                  <a:schemeClr val="accent2"/>
                </a:solidFill>
                <a:latin typeface="宋体" pitchFamily="2" charset="-122"/>
                <a:ea typeface="宋体" pitchFamily="2" charset="-122"/>
              </a:rPr>
              <a:t>北京</a:t>
            </a:r>
            <a:r>
              <a:rPr lang="en-US" altLang="zh-CN" sz="2800" b="1" dirty="0">
                <a:solidFill>
                  <a:schemeClr val="accent2"/>
                </a:solidFill>
                <a:latin typeface="宋体" pitchFamily="2" charset="-122"/>
                <a:ea typeface="宋体" pitchFamily="2" charset="-122"/>
              </a:rPr>
              <a:t>:</a:t>
            </a:r>
            <a:r>
              <a:rPr lang="zh-CN" altLang="en-US" sz="2800" b="1" dirty="0">
                <a:solidFill>
                  <a:schemeClr val="accent2"/>
                </a:solidFill>
                <a:latin typeface="宋体" pitchFamily="2" charset="-122"/>
                <a:ea typeface="宋体" pitchFamily="2" charset="-122"/>
              </a:rPr>
              <a:t>清华大学</a:t>
            </a:r>
            <a:endParaRPr lang="en-US" altLang="zh-CN" sz="2800" b="1" dirty="0">
              <a:solidFill>
                <a:schemeClr val="accent2"/>
              </a:solidFill>
              <a:latin typeface="宋体" pitchFamily="2" charset="-122"/>
              <a:ea typeface="宋体" pitchFamily="2" charset="-122"/>
            </a:endParaRPr>
          </a:p>
          <a:p>
            <a:pPr indent="-720090"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2"/>
                </a:solidFill>
                <a:latin typeface="宋体" pitchFamily="2" charset="-122"/>
                <a:ea typeface="宋体" pitchFamily="2" charset="-122"/>
              </a:rPr>
              <a:t>  </a:t>
            </a:r>
            <a:r>
              <a:rPr lang="zh-CN" altLang="en-US" sz="2800" b="1" dirty="0">
                <a:solidFill>
                  <a:schemeClr val="accent2"/>
                </a:solidFill>
                <a:latin typeface="宋体" pitchFamily="2" charset="-122"/>
                <a:ea typeface="宋体" pitchFamily="2" charset="-122"/>
              </a:rPr>
              <a:t>出版社</a:t>
            </a:r>
            <a:r>
              <a:rPr lang="en-US" altLang="zh-CN" sz="2800" b="1" dirty="0">
                <a:solidFill>
                  <a:schemeClr val="accent2"/>
                </a:solidFill>
                <a:latin typeface="宋体" pitchFamily="2" charset="-122"/>
                <a:ea typeface="宋体" pitchFamily="2" charset="-122"/>
              </a:rPr>
              <a:t>.</a:t>
            </a:r>
            <a:endParaRPr lang="en-US" altLang="zh-CN" sz="2800" b="1" dirty="0">
              <a:solidFill>
                <a:schemeClr val="accent2"/>
              </a:solidFill>
              <a:latin typeface="宋体" pitchFamily="2" charset="-122"/>
              <a:ea typeface="宋体" pitchFamily="2" charset="-122"/>
            </a:endParaRPr>
          </a:p>
          <a:p>
            <a:pPr indent="-720090"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2"/>
                </a:solidFill>
                <a:latin typeface="宋体" pitchFamily="2" charset="-122"/>
                <a:ea typeface="宋体" pitchFamily="2" charset="-122"/>
              </a:rPr>
              <a:t>许宏晨</a:t>
            </a:r>
            <a:r>
              <a:rPr lang="en-US" altLang="zh-CN" sz="2800" b="1" dirty="0">
                <a:solidFill>
                  <a:schemeClr val="accent2"/>
                </a:solidFill>
                <a:latin typeface="宋体" pitchFamily="2" charset="-122"/>
                <a:ea typeface="宋体" pitchFamily="2" charset="-122"/>
              </a:rPr>
              <a:t>.(2013) .</a:t>
            </a:r>
            <a:r>
              <a:rPr lang="zh-CN" altLang="en-US" sz="2800" b="1" dirty="0">
                <a:solidFill>
                  <a:schemeClr val="accent2"/>
                </a:solidFill>
                <a:latin typeface="宋体" pitchFamily="2" charset="-122"/>
                <a:ea typeface="宋体" pitchFamily="2" charset="-122"/>
              </a:rPr>
              <a:t>第二语言研究中的统计案例分析</a:t>
            </a:r>
            <a:r>
              <a:rPr lang="en-US" altLang="zh-CN" sz="2800" b="1" dirty="0">
                <a:solidFill>
                  <a:schemeClr val="accent2"/>
                </a:solidFill>
                <a:latin typeface="宋体" pitchFamily="2" charset="-122"/>
                <a:ea typeface="宋体" pitchFamily="2" charset="-122"/>
              </a:rPr>
              <a:t>.</a:t>
            </a:r>
            <a:r>
              <a:rPr lang="zh-CN" altLang="en-US" sz="2800" b="1" dirty="0">
                <a:solidFill>
                  <a:schemeClr val="accent2"/>
                </a:solidFill>
                <a:latin typeface="宋体" pitchFamily="2" charset="-122"/>
                <a:ea typeface="宋体" pitchFamily="2" charset="-122"/>
              </a:rPr>
              <a:t>北京：外</a:t>
            </a:r>
            <a:endParaRPr lang="en-US" altLang="zh-CN" sz="2800" b="1" dirty="0">
              <a:solidFill>
                <a:schemeClr val="accent2"/>
              </a:solidFill>
              <a:latin typeface="宋体" pitchFamily="2" charset="-122"/>
              <a:ea typeface="宋体" pitchFamily="2" charset="-122"/>
            </a:endParaRPr>
          </a:p>
          <a:p>
            <a:pPr indent="-720090"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2"/>
                </a:solidFill>
                <a:latin typeface="宋体" pitchFamily="2" charset="-122"/>
                <a:ea typeface="宋体" pitchFamily="2" charset="-122"/>
              </a:rPr>
              <a:t>  </a:t>
            </a:r>
            <a:r>
              <a:rPr lang="zh-CN" altLang="en-US" sz="2800" b="1" dirty="0">
                <a:solidFill>
                  <a:schemeClr val="accent2"/>
                </a:solidFill>
                <a:latin typeface="宋体" pitchFamily="2" charset="-122"/>
                <a:ea typeface="宋体" pitchFamily="2" charset="-122"/>
              </a:rPr>
              <a:t>语教学与研究出版社</a:t>
            </a:r>
            <a:r>
              <a:rPr lang="en-US" altLang="zh-CN" sz="2800" b="1" dirty="0">
                <a:solidFill>
                  <a:schemeClr val="accent2"/>
                </a:solidFill>
                <a:latin typeface="宋体" pitchFamily="2" charset="-122"/>
                <a:ea typeface="宋体" pitchFamily="2" charset="-122"/>
              </a:rPr>
              <a:t>.</a:t>
            </a:r>
            <a:endParaRPr lang="en-US" altLang="en-US" sz="2800" b="1" dirty="0">
              <a:solidFill>
                <a:schemeClr val="accent2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212431" y="2438260"/>
            <a:ext cx="3767138" cy="1482725"/>
            <a:chOff x="4267201" y="2576514"/>
            <a:chExt cx="3767138" cy="1482725"/>
          </a:xfrm>
        </p:grpSpPr>
        <p:sp>
          <p:nvSpPr>
            <p:cNvPr id="4" name="TextBox 1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267201" y="2816226"/>
              <a:ext cx="3013967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r>
                <a:rPr lang="en-US" altLang="zh-CN" sz="6000" dirty="0">
                  <a:solidFill>
                    <a:schemeClr val="accent1"/>
                  </a:solidFill>
                  <a:latin typeface="+mj-lt"/>
                  <a:ea typeface="微软雅黑" panose="020B0503020204020204" pitchFamily="34" charset="-122"/>
                </a:rPr>
                <a:t>THANKS</a:t>
              </a:r>
              <a:endParaRPr lang="en-US" altLang="zh-CN" sz="6000" dirty="0">
                <a:solidFill>
                  <a:schemeClr val="accent1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5" name="空心弧 4"/>
            <p:cNvSpPr/>
            <p:nvPr>
              <p:custDataLst>
                <p:tags r:id="rId2"/>
              </p:custDataLst>
            </p:nvPr>
          </p:nvSpPr>
          <p:spPr bwMode="auto">
            <a:xfrm rot="7086271">
              <a:off x="6551614" y="2576514"/>
              <a:ext cx="1482725" cy="1482725"/>
            </a:xfrm>
            <a:prstGeom prst="blockArc">
              <a:avLst>
                <a:gd name="adj1" fmla="val 5502533"/>
                <a:gd name="adj2" fmla="val 1980318"/>
                <a:gd name="adj3" fmla="val 1053"/>
              </a:avLst>
            </a:pr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A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EA4DD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7743" y="5161123"/>
            <a:ext cx="10750062" cy="1155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800" b="1" dirty="0">
                <a:solidFill>
                  <a:srgbClr val="E8EAE9"/>
                </a:solidFill>
              </a:rPr>
              <a:t>Whose fans have a better aesthetic taste?</a:t>
            </a:r>
            <a:endParaRPr lang="en-US" altLang="zh-CN" sz="2800" b="1" dirty="0">
              <a:solidFill>
                <a:srgbClr val="E8EAE9"/>
              </a:solidFill>
            </a:endParaRPr>
          </a:p>
          <a:p>
            <a:pPr algn="just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800" b="1" dirty="0">
                <a:solidFill>
                  <a:srgbClr val="E8EAE9"/>
                </a:solidFill>
              </a:rPr>
              <a:t> How would you carry out a study to answer the question?</a:t>
            </a:r>
            <a:endParaRPr lang="zh-CN" altLang="en-US" sz="2800" b="1" dirty="0">
              <a:solidFill>
                <a:srgbClr val="E8EAE9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 flipV="1">
            <a:off x="0" y="4862527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 flipV="1">
            <a:off x="0" y="665667"/>
            <a:ext cx="12192000" cy="2344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2948" name="Picture 4" descr="https://timgsa.baidu.com/timg?image&amp;quality=80&amp;size=b9999_10000&amp;sec=1531052876194&amp;di=5f7057f903bf8a23abc661aae1ab8e63&amp;imgtype=0&amp;src=http%3A%2F%2Fpic4.zhimg.com%2Fv2-54b09f72d4c035a4e29c2763676d02c3_b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199759" y="704088"/>
            <a:ext cx="5715000" cy="4142232"/>
          </a:xfrm>
          <a:prstGeom prst="rect">
            <a:avLst/>
          </a:prstGeom>
          <a:noFill/>
        </p:spPr>
      </p:pic>
      <p:pic>
        <p:nvPicPr>
          <p:cNvPr id="82950" name="Picture 6" descr="https://timgsa.baidu.com/timg?image&amp;quality=80&amp;size=b9999_10000&amp;sec=1531052976928&amp;di=b0fd497dcffdbedd2b09c809aebb4489&amp;imgtype=0&amp;src=http%3A%2F%2Fp2.qhimgs4.com%2Ft0183f3d2e90495233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743" y="706913"/>
            <a:ext cx="5519210" cy="41394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10111409" y="567602"/>
            <a:ext cx="1908312" cy="382696"/>
          </a:xfrm>
        </p:spPr>
        <p:txBody>
          <a:bodyPr/>
          <a:lstStyle/>
          <a:p>
            <a:r>
              <a:rPr lang="en-US" altLang="zh-CN" sz="3200" dirty="0"/>
              <a:t>PART 2</a:t>
            </a:r>
            <a:endParaRPr lang="zh-CN" altLang="en-US" sz="3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79414" y="578474"/>
            <a:ext cx="6368824" cy="512036"/>
          </a:xfrm>
        </p:spPr>
        <p:txBody>
          <a:bodyPr/>
          <a:lstStyle/>
          <a:p>
            <a:r>
              <a:rPr lang="en-US" altLang="zh-CN" dirty="0"/>
              <a:t>Why to Use SPSS</a:t>
            </a:r>
            <a:endParaRPr lang="zh-CN" altLang="en-US" dirty="0"/>
          </a:p>
        </p:txBody>
      </p:sp>
      <p:graphicFrame>
        <p:nvGraphicFramePr>
          <p:cNvPr id="14" name="图表 13"/>
          <p:cNvGraphicFramePr/>
          <p:nvPr/>
        </p:nvGraphicFramePr>
        <p:xfrm>
          <a:off x="3789980" y="2429066"/>
          <a:ext cx="4861912" cy="3241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7" name="文本框 26"/>
          <p:cNvSpPr txBox="1"/>
          <p:nvPr/>
        </p:nvSpPr>
        <p:spPr>
          <a:xfrm>
            <a:off x="604500" y="1691140"/>
            <a:ext cx="2358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EA4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Sampling</a:t>
            </a:r>
            <a:endParaRPr lang="zh-CN" altLang="en-US" sz="2800" dirty="0">
              <a:solidFill>
                <a:srgbClr val="4EA4D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图示 15"/>
          <p:cNvGraphicFramePr/>
          <p:nvPr/>
        </p:nvGraphicFramePr>
        <p:xfrm>
          <a:off x="4916557" y="1669774"/>
          <a:ext cx="5243444" cy="4468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矩形 18"/>
          <p:cNvSpPr/>
          <p:nvPr/>
        </p:nvSpPr>
        <p:spPr>
          <a:xfrm>
            <a:off x="717153" y="2315038"/>
            <a:ext cx="4199404" cy="2640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26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600" b="1" dirty="0">
                <a:solidFill>
                  <a:schemeClr val="tx1">
                    <a:lumMod val="50000"/>
                  </a:schemeClr>
                </a:solidFill>
              </a:rPr>
              <a:t>A sample is  made up of the cases chosen into the research; it is just a small part of the whole population.</a:t>
            </a:r>
            <a:endParaRPr lang="zh-CN" altLang="en-US" sz="26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17153" y="5095250"/>
            <a:ext cx="4179526" cy="1079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en-US" altLang="zh-CN" sz="2600" b="1" dirty="0">
                <a:solidFill>
                  <a:schemeClr val="tx1">
                    <a:lumMod val="50000"/>
                  </a:schemeClr>
                </a:solidFill>
              </a:rPr>
              <a:t> Is it representative enough?</a:t>
            </a:r>
            <a:endParaRPr lang="zh-CN" altLang="en-US" sz="26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MH" val="20160508221326"/>
  <p:tag name="MH_LIBRARY" val="GRAPHIC"/>
  <p:tag name="MH_TYPE" val="Other"/>
  <p:tag name="MH_ORDER" val="1"/>
</p:tagLst>
</file>

<file path=ppt/tags/tag10.xml><?xml version="1.0" encoding="utf-8"?>
<p:tagLst xmlns:p="http://schemas.openxmlformats.org/presentationml/2006/main">
  <p:tag name="MH" val="20160509000420"/>
  <p:tag name="MH_LIBRARY" val="GRAPHIC"/>
  <p:tag name="MH_TYPE" val="Other"/>
  <p:tag name="MH_ORDER" val="5"/>
</p:tagLst>
</file>

<file path=ppt/tags/tag11.xml><?xml version="1.0" encoding="utf-8"?>
<p:tagLst xmlns:p="http://schemas.openxmlformats.org/presentationml/2006/main">
  <p:tag name="KSO_WM_UNIT_TABLE_BEAUTIFY" val="smartTable{0b41ec2d-fcea-4fa7-9e63-1927f5848f8c}"/>
</p:tagLst>
</file>

<file path=ppt/tags/tag12.xml><?xml version="1.0" encoding="utf-8"?>
<p:tagLst xmlns:p="http://schemas.openxmlformats.org/presentationml/2006/main">
  <p:tag name="KSO_WM_UNIT_TABLE_BEAUTIFY" val="smartTable{e879d9fc-762a-4063-b8a2-da8642e7f0b0}"/>
</p:tagLst>
</file>

<file path=ppt/tags/tag13.xml><?xml version="1.0" encoding="utf-8"?>
<p:tagLst xmlns:p="http://schemas.openxmlformats.org/presentationml/2006/main">
  <p:tag name="MH" val="20160509000420"/>
  <p:tag name="MH_LIBRARY" val="GRAPHIC"/>
  <p:tag name="MH_TYPE" val="Other"/>
  <p:tag name="MH_ORDER" val="3"/>
</p:tagLst>
</file>

<file path=ppt/tags/tag14.xml><?xml version="1.0" encoding="utf-8"?>
<p:tagLst xmlns:p="http://schemas.openxmlformats.org/presentationml/2006/main">
  <p:tag name="MH" val="20160509000420"/>
  <p:tag name="MH_LIBRARY" val="GRAPHIC"/>
  <p:tag name="MH_TYPE" val="Other"/>
  <p:tag name="MH_ORDER" val="4"/>
</p:tagLst>
</file>

<file path=ppt/tags/tag15.xml><?xml version="1.0" encoding="utf-8"?>
<p:tagLst xmlns:p="http://schemas.openxmlformats.org/presentationml/2006/main">
  <p:tag name="MH" val="20160509000420"/>
  <p:tag name="MH_LIBRARY" val="GRAPHIC"/>
  <p:tag name="MH_TYPE" val="Text"/>
  <p:tag name="MH_ORDER" val="1"/>
</p:tagLst>
</file>

<file path=ppt/tags/tag16.xml><?xml version="1.0" encoding="utf-8"?>
<p:tagLst xmlns:p="http://schemas.openxmlformats.org/presentationml/2006/main">
  <p:tag name="MH" val="20160509000420"/>
  <p:tag name="MH_LIBRARY" val="GRAPHIC"/>
  <p:tag name="MH_TYPE" val="SubTitle"/>
  <p:tag name="MH_ORDER" val="1"/>
</p:tagLst>
</file>

<file path=ppt/tags/tag17.xml><?xml version="1.0" encoding="utf-8"?>
<p:tagLst xmlns:p="http://schemas.openxmlformats.org/presentationml/2006/main">
  <p:tag name="MH" val="20160509000420"/>
  <p:tag name="MH_LIBRARY" val="GRAPHIC"/>
  <p:tag name="MH_TYPE" val="Text"/>
  <p:tag name="MH_ORDER" val="2"/>
</p:tagLst>
</file>

<file path=ppt/tags/tag18.xml><?xml version="1.0" encoding="utf-8"?>
<p:tagLst xmlns:p="http://schemas.openxmlformats.org/presentationml/2006/main">
  <p:tag name="MH" val="20160509000420"/>
  <p:tag name="MH_LIBRARY" val="GRAPHIC"/>
  <p:tag name="MH_TYPE" val="SubTitle"/>
  <p:tag name="MH_ORDER" val="2"/>
</p:tagLst>
</file>

<file path=ppt/tags/tag19.xml><?xml version="1.0" encoding="utf-8"?>
<p:tagLst xmlns:p="http://schemas.openxmlformats.org/presentationml/2006/main">
  <p:tag name="MH" val="20160509000420"/>
  <p:tag name="MH_LIBRARY" val="GRAPHIC"/>
  <p:tag name="MH_TYPE" val="Other"/>
  <p:tag name="MH_ORDER" val="5"/>
</p:tagLst>
</file>

<file path=ppt/tags/tag2.xml><?xml version="1.0" encoding="utf-8"?>
<p:tagLst xmlns:p="http://schemas.openxmlformats.org/presentationml/2006/main">
  <p:tag name="MH" val="20160508221326"/>
  <p:tag name="MH_LIBRARY" val="GRAPHIC"/>
  <p:tag name="MH_TYPE" val="Other"/>
  <p:tag name="MH_ORDER" val="2"/>
</p:tagLst>
</file>

<file path=ppt/tags/tag20.xml><?xml version="1.0" encoding="utf-8"?>
<p:tagLst xmlns:p="http://schemas.openxmlformats.org/presentationml/2006/main">
  <p:tag name="MH" val="20160509000420"/>
  <p:tag name="MH_LIBRARY" val="GRAPHIC"/>
  <p:tag name="MH_TYPE" val="Other"/>
  <p:tag name="MH_ORDER" val="3"/>
</p:tagLst>
</file>

<file path=ppt/tags/tag21.xml><?xml version="1.0" encoding="utf-8"?>
<p:tagLst xmlns:p="http://schemas.openxmlformats.org/presentationml/2006/main">
  <p:tag name="MH" val="20160509000420"/>
  <p:tag name="MH_LIBRARY" val="GRAPHIC"/>
  <p:tag name="MH_TYPE" val="Other"/>
  <p:tag name="MH_ORDER" val="4"/>
</p:tagLst>
</file>

<file path=ppt/tags/tag22.xml><?xml version="1.0" encoding="utf-8"?>
<p:tagLst xmlns:p="http://schemas.openxmlformats.org/presentationml/2006/main">
  <p:tag name="MH" val="20160509000420"/>
  <p:tag name="MH_LIBRARY" val="GRAPHIC"/>
  <p:tag name="MH_TYPE" val="Text"/>
  <p:tag name="MH_ORDER" val="1"/>
</p:tagLst>
</file>

<file path=ppt/tags/tag23.xml><?xml version="1.0" encoding="utf-8"?>
<p:tagLst xmlns:p="http://schemas.openxmlformats.org/presentationml/2006/main">
  <p:tag name="MH" val="20160509000420"/>
  <p:tag name="MH_LIBRARY" val="GRAPHIC"/>
  <p:tag name="MH_TYPE" val="SubTitle"/>
  <p:tag name="MH_ORDER" val="1"/>
</p:tagLst>
</file>

<file path=ppt/tags/tag24.xml><?xml version="1.0" encoding="utf-8"?>
<p:tagLst xmlns:p="http://schemas.openxmlformats.org/presentationml/2006/main">
  <p:tag name="MH" val="20160509000420"/>
  <p:tag name="MH_LIBRARY" val="GRAPHIC"/>
  <p:tag name="MH_TYPE" val="Text"/>
  <p:tag name="MH_ORDER" val="2"/>
</p:tagLst>
</file>

<file path=ppt/tags/tag25.xml><?xml version="1.0" encoding="utf-8"?>
<p:tagLst xmlns:p="http://schemas.openxmlformats.org/presentationml/2006/main">
  <p:tag name="MH" val="20160509000420"/>
  <p:tag name="MH_LIBRARY" val="GRAPHIC"/>
  <p:tag name="MH_TYPE" val="SubTitle"/>
  <p:tag name="MH_ORDER" val="2"/>
</p:tagLst>
</file>

<file path=ppt/tags/tag26.xml><?xml version="1.0" encoding="utf-8"?>
<p:tagLst xmlns:p="http://schemas.openxmlformats.org/presentationml/2006/main">
  <p:tag name="MH" val="20160509000420"/>
  <p:tag name="MH_LIBRARY" val="GRAPHIC"/>
  <p:tag name="MH_TYPE" val="Other"/>
  <p:tag name="MH_ORDER" val="5"/>
</p:tagLst>
</file>

<file path=ppt/tags/tag27.xml><?xml version="1.0" encoding="utf-8"?>
<p:tagLst xmlns:p="http://schemas.openxmlformats.org/presentationml/2006/main">
  <p:tag name="MH" val="20160508233845"/>
  <p:tag name="MH_LIBRARY" val="GRAPHIC"/>
  <p:tag name="MH_TYPE" val="Title"/>
  <p:tag name="MH_ORDER" val="1"/>
</p:tagLst>
</file>

<file path=ppt/tags/tag28.xml><?xml version="1.0" encoding="utf-8"?>
<p:tagLst xmlns:p="http://schemas.openxmlformats.org/presentationml/2006/main">
  <p:tag name="MH" val="20160508233845"/>
  <p:tag name="MH_LIBRARY" val="GRAPHIC"/>
  <p:tag name="MH_TYPE" val="Other"/>
  <p:tag name="MH_ORDER" val="1"/>
</p:tagLst>
</file>

<file path=ppt/tags/tag29.xml><?xml version="1.0" encoding="utf-8"?>
<p:tagLst xmlns:p="http://schemas.openxmlformats.org/presentationml/2006/main">
  <p:tag name="MH" val="20160508233845"/>
  <p:tag name="MH_LIBRARY" val="GRAPHIC"/>
  <p:tag name="MH_TYPE" val="Other"/>
  <p:tag name="MH_ORDER" val="2"/>
</p:tagLst>
</file>

<file path=ppt/tags/tag3.xml><?xml version="1.0" encoding="utf-8"?>
<p:tagLst xmlns:p="http://schemas.openxmlformats.org/presentationml/2006/main">
  <p:tag name="MH" val="20160508221326"/>
  <p:tag name="MH_LIBRARY" val="GRAPHIC"/>
  <p:tag name="MH_TYPE" val="Other"/>
  <p:tag name="MH_ORDER" val="3"/>
</p:tagLst>
</file>

<file path=ppt/tags/tag30.xml><?xml version="1.0" encoding="utf-8"?>
<p:tagLst xmlns:p="http://schemas.openxmlformats.org/presentationml/2006/main">
  <p:tag name="MH" val="20160508233845"/>
  <p:tag name="MH_LIBRARY" val="GRAPHIC"/>
  <p:tag name="MH_TYPE" val="Other"/>
  <p:tag name="MH_ORDER" val="3"/>
</p:tagLst>
</file>

<file path=ppt/tags/tag31.xml><?xml version="1.0" encoding="utf-8"?>
<p:tagLst xmlns:p="http://schemas.openxmlformats.org/presentationml/2006/main">
  <p:tag name="MH" val="20160508233845"/>
  <p:tag name="MH_LIBRARY" val="GRAPHIC"/>
  <p:tag name="MH_TYPE" val="Other"/>
  <p:tag name="MH_ORDER" val="4"/>
</p:tagLst>
</file>

<file path=ppt/tags/tag32.xml><?xml version="1.0" encoding="utf-8"?>
<p:tagLst xmlns:p="http://schemas.openxmlformats.org/presentationml/2006/main">
  <p:tag name="MH" val="20160508233845"/>
  <p:tag name="MH_LIBRARY" val="GRAPHIC"/>
  <p:tag name="MH_TYPE" val="Other"/>
  <p:tag name="MH_ORDER" val="5"/>
</p:tagLst>
</file>

<file path=ppt/tags/tag33.xml><?xml version="1.0" encoding="utf-8"?>
<p:tagLst xmlns:p="http://schemas.openxmlformats.org/presentationml/2006/main">
  <p:tag name="MH" val="20160508233845"/>
  <p:tag name="MH_LIBRARY" val="GRAPHIC"/>
  <p:tag name="MH_TYPE" val="Other"/>
  <p:tag name="MH_ORDER" val="6"/>
</p:tagLst>
</file>

<file path=ppt/tags/tag34.xml><?xml version="1.0" encoding="utf-8"?>
<p:tagLst xmlns:p="http://schemas.openxmlformats.org/presentationml/2006/main">
  <p:tag name="MH" val="20160508235243"/>
  <p:tag name="MH_LIBRARY" val="GRAPHIC"/>
  <p:tag name="MH_TYPE" val="Other"/>
  <p:tag name="MH_ORDER" val="5"/>
</p:tagLst>
</file>

<file path=ppt/tags/tag35.xml><?xml version="1.0" encoding="utf-8"?>
<p:tagLst xmlns:p="http://schemas.openxmlformats.org/presentationml/2006/main">
  <p:tag name="MH" val="20160508235243"/>
  <p:tag name="MH_LIBRARY" val="GRAPHIC"/>
  <p:tag name="MH_TYPE" val="Other"/>
  <p:tag name="MH_ORDER" val="6"/>
</p:tagLst>
</file>

<file path=ppt/tags/tag36.xml><?xml version="1.0" encoding="utf-8"?>
<p:tagLst xmlns:p="http://schemas.openxmlformats.org/presentationml/2006/main">
  <p:tag name="MH" val="20160508235243"/>
  <p:tag name="MH_LIBRARY" val="GRAPHIC"/>
  <p:tag name="MH_TYPE" val="Other"/>
  <p:tag name="MH_ORDER" val="7"/>
</p:tagLst>
</file>

<file path=ppt/tags/tag37.xml><?xml version="1.0" encoding="utf-8"?>
<p:tagLst xmlns:p="http://schemas.openxmlformats.org/presentationml/2006/main">
  <p:tag name="MH" val="20160508235243"/>
  <p:tag name="MH_LIBRARY" val="GRAPHIC"/>
  <p:tag name="MH_TYPE" val="Other"/>
  <p:tag name="MH_ORDER" val="8"/>
</p:tagLst>
</file>

<file path=ppt/tags/tag38.xml><?xml version="1.0" encoding="utf-8"?>
<p:tagLst xmlns:p="http://schemas.openxmlformats.org/presentationml/2006/main">
  <p:tag name="MH" val="20160508235243"/>
  <p:tag name="MH_LIBRARY" val="GRAPHIC"/>
  <p:tag name="MH_TYPE" val="Other"/>
  <p:tag name="MH_ORDER" val="6"/>
</p:tagLst>
</file>

<file path=ppt/tags/tag39.xml><?xml version="1.0" encoding="utf-8"?>
<p:tagLst xmlns:p="http://schemas.openxmlformats.org/presentationml/2006/main">
  <p:tag name="MH" val="20160508235243"/>
  <p:tag name="MH_LIBRARY" val="GRAPHIC"/>
  <p:tag name="MH_TYPE" val="Other"/>
  <p:tag name="MH_ORDER" val="1"/>
</p:tagLst>
</file>

<file path=ppt/tags/tag4.xml><?xml version="1.0" encoding="utf-8"?>
<p:tagLst xmlns:p="http://schemas.openxmlformats.org/presentationml/2006/main">
  <p:tag name="MH" val="20160508221326"/>
  <p:tag name="MH_LIBRARY" val="GRAPHIC"/>
  <p:tag name="MH_TYPE" val="Other"/>
  <p:tag name="MH_ORDER" val="4"/>
</p:tagLst>
</file>

<file path=ppt/tags/tag40.xml><?xml version="1.0" encoding="utf-8"?>
<p:tagLst xmlns:p="http://schemas.openxmlformats.org/presentationml/2006/main">
  <p:tag name="MH" val="20160508235243"/>
  <p:tag name="MH_LIBRARY" val="GRAPHIC"/>
  <p:tag name="MH_TYPE" val="Other"/>
  <p:tag name="MH_ORDER" val="2"/>
</p:tagLst>
</file>

<file path=ppt/tags/tag41.xml><?xml version="1.0" encoding="utf-8"?>
<p:tagLst xmlns:p="http://schemas.openxmlformats.org/presentationml/2006/main">
  <p:tag name="MH" val="20160508235243"/>
  <p:tag name="MH_LIBRARY" val="GRAPHIC"/>
  <p:tag name="MH_TYPE" val="Other"/>
  <p:tag name="MH_ORDER" val="3"/>
</p:tagLst>
</file>

<file path=ppt/tags/tag42.xml><?xml version="1.0" encoding="utf-8"?>
<p:tagLst xmlns:p="http://schemas.openxmlformats.org/presentationml/2006/main">
  <p:tag name="MH" val="20160508235243"/>
  <p:tag name="MH_LIBRARY" val="GRAPHIC"/>
  <p:tag name="MH_TYPE" val="Other"/>
  <p:tag name="MH_ORDER" val="4"/>
</p:tagLst>
</file>

<file path=ppt/tags/tag43.xml><?xml version="1.0" encoding="utf-8"?>
<p:tagLst xmlns:p="http://schemas.openxmlformats.org/presentationml/2006/main">
  <p:tag name="MH" val="20160508235243"/>
  <p:tag name="MH_LIBRARY" val="GRAPHIC"/>
  <p:tag name="MH_TYPE" val="Other"/>
  <p:tag name="MH_ORDER" val="5"/>
</p:tagLst>
</file>

<file path=ppt/tags/tag44.xml><?xml version="1.0" encoding="utf-8"?>
<p:tagLst xmlns:p="http://schemas.openxmlformats.org/presentationml/2006/main">
  <p:tag name="MH" val="20160508235243"/>
  <p:tag name="MH_LIBRARY" val="GRAPHIC"/>
  <p:tag name="MH_TYPE" val="Other"/>
  <p:tag name="MH_ORDER" val="6"/>
</p:tagLst>
</file>

<file path=ppt/tags/tag45.xml><?xml version="1.0" encoding="utf-8"?>
<p:tagLst xmlns:p="http://schemas.openxmlformats.org/presentationml/2006/main">
  <p:tag name="MH" val="20160508235243"/>
  <p:tag name="MH_LIBRARY" val="GRAPHIC"/>
  <p:tag name="MH_TYPE" val="Other"/>
  <p:tag name="MH_ORDER" val="7"/>
</p:tagLst>
</file>

<file path=ppt/tags/tag46.xml><?xml version="1.0" encoding="utf-8"?>
<p:tagLst xmlns:p="http://schemas.openxmlformats.org/presentationml/2006/main">
  <p:tag name="MH" val="20160508235243"/>
  <p:tag name="MH_LIBRARY" val="GRAPHIC"/>
  <p:tag name="MH_TYPE" val="Other"/>
  <p:tag name="MH_ORDER" val="8"/>
</p:tagLst>
</file>

<file path=ppt/tags/tag47.xml><?xml version="1.0" encoding="utf-8"?>
<p:tagLst xmlns:p="http://schemas.openxmlformats.org/presentationml/2006/main">
  <p:tag name="MH" val="20160508235243"/>
  <p:tag name="MH_LIBRARY" val="GRAPHIC"/>
  <p:tag name="MH_TYPE" val="Other"/>
  <p:tag name="MH_ORDER" val="1"/>
</p:tagLst>
</file>

<file path=ppt/tags/tag48.xml><?xml version="1.0" encoding="utf-8"?>
<p:tagLst xmlns:p="http://schemas.openxmlformats.org/presentationml/2006/main">
  <p:tag name="MH" val="20160508235243"/>
  <p:tag name="MH_LIBRARY" val="GRAPHIC"/>
  <p:tag name="MH_TYPE" val="Other"/>
  <p:tag name="MH_ORDER" val="2"/>
</p:tagLst>
</file>

<file path=ppt/tags/tag49.xml><?xml version="1.0" encoding="utf-8"?>
<p:tagLst xmlns:p="http://schemas.openxmlformats.org/presentationml/2006/main">
  <p:tag name="MH" val="20160508235243"/>
  <p:tag name="MH_LIBRARY" val="GRAPHIC"/>
  <p:tag name="MH_TYPE" val="Other"/>
  <p:tag name="MH_ORDER" val="8"/>
</p:tagLst>
</file>

<file path=ppt/tags/tag5.xml><?xml version="1.0" encoding="utf-8"?>
<p:tagLst xmlns:p="http://schemas.openxmlformats.org/presentationml/2006/main">
  <p:tag name="MH" val="20160508221326"/>
  <p:tag name="MH_LIBRARY" val="GRAPHIC"/>
  <p:tag name="MH_TYPE" val="Other"/>
  <p:tag name="MH_ORDER" val="5"/>
</p:tagLst>
</file>

<file path=ppt/tags/tag50.xml><?xml version="1.0" encoding="utf-8"?>
<p:tagLst xmlns:p="http://schemas.openxmlformats.org/presentationml/2006/main">
  <p:tag name="MH" val="20160508235243"/>
  <p:tag name="MH_LIBRARY" val="GRAPHIC"/>
  <p:tag name="MH_TYPE" val="Other"/>
  <p:tag name="MH_ORDER" val="5"/>
</p:tagLst>
</file>

<file path=ppt/tags/tag51.xml><?xml version="1.0" encoding="utf-8"?>
<p:tagLst xmlns:p="http://schemas.openxmlformats.org/presentationml/2006/main">
  <p:tag name="MH" val="20160508235243"/>
  <p:tag name="MH_LIBRARY" val="GRAPHIC"/>
  <p:tag name="MH_TYPE" val="Other"/>
  <p:tag name="MH_ORDER" val="6"/>
</p:tagLst>
</file>

<file path=ppt/tags/tag52.xml><?xml version="1.0" encoding="utf-8"?>
<p:tagLst xmlns:p="http://schemas.openxmlformats.org/presentationml/2006/main">
  <p:tag name="MH" val="20160508235243"/>
  <p:tag name="MH_LIBRARY" val="GRAPHIC"/>
  <p:tag name="MH_TYPE" val="Other"/>
  <p:tag name="MH_ORDER" val="3"/>
</p:tagLst>
</file>

<file path=ppt/tags/tag53.xml><?xml version="1.0" encoding="utf-8"?>
<p:tagLst xmlns:p="http://schemas.openxmlformats.org/presentationml/2006/main">
  <p:tag name="MH" val="20160508235243"/>
  <p:tag name="MH_LIBRARY" val="GRAPHIC"/>
  <p:tag name="MH_TYPE" val="Other"/>
  <p:tag name="MH_ORDER" val="4"/>
</p:tagLst>
</file>

<file path=ppt/tags/tag54.xml><?xml version="1.0" encoding="utf-8"?>
<p:tagLst xmlns:p="http://schemas.openxmlformats.org/presentationml/2006/main">
  <p:tag name="MH" val="20160508235243"/>
  <p:tag name="MH_LIBRARY" val="GRAPHIC"/>
  <p:tag name="MH_TYPE" val="Other"/>
  <p:tag name="MH_ORDER" val="8"/>
</p:tagLst>
</file>

<file path=ppt/tags/tag55.xml><?xml version="1.0" encoding="utf-8"?>
<p:tagLst xmlns:p="http://schemas.openxmlformats.org/presentationml/2006/main">
  <p:tag name="MH" val="20160508235243"/>
  <p:tag name="MH_LIBRARY" val="GRAPHIC"/>
  <p:tag name="MH_TYPE" val="Other"/>
  <p:tag name="MH_ORDER" val="8"/>
</p:tagLst>
</file>

<file path=ppt/tags/tag56.xml><?xml version="1.0" encoding="utf-8"?>
<p:tagLst xmlns:p="http://schemas.openxmlformats.org/presentationml/2006/main">
  <p:tag name="MH" val="20160508235243"/>
  <p:tag name="MH_LIBRARY" val="GRAPHIC"/>
  <p:tag name="MH_TYPE" val="Other"/>
  <p:tag name="MH_ORDER" val="8"/>
</p:tagLst>
</file>

<file path=ppt/tags/tag57.xml><?xml version="1.0" encoding="utf-8"?>
<p:tagLst xmlns:p="http://schemas.openxmlformats.org/presentationml/2006/main">
  <p:tag name="MH" val="20160508235243"/>
  <p:tag name="MH_LIBRARY" val="GRAPHIC"/>
  <p:tag name="MH_TYPE" val="Other"/>
  <p:tag name="MH_ORDER" val="8"/>
</p:tagLst>
</file>

<file path=ppt/tags/tag58.xml><?xml version="1.0" encoding="utf-8"?>
<p:tagLst xmlns:p="http://schemas.openxmlformats.org/presentationml/2006/main">
  <p:tag name="MH" val="20160508235243"/>
  <p:tag name="MH_LIBRARY" val="GRAPHIC"/>
  <p:tag name="MH_TYPE" val="Other"/>
  <p:tag name="MH_ORDER" val="8"/>
</p:tagLst>
</file>

<file path=ppt/tags/tag59.xml><?xml version="1.0" encoding="utf-8"?>
<p:tagLst xmlns:p="http://schemas.openxmlformats.org/presentationml/2006/main">
  <p:tag name="MH" val="20160508235243"/>
  <p:tag name="MH_LIBRARY" val="GRAPHIC"/>
  <p:tag name="MH_TYPE" val="Other"/>
  <p:tag name="MH_ORDER" val="7"/>
</p:tagLst>
</file>

<file path=ppt/tags/tag6.xml><?xml version="1.0" encoding="utf-8"?>
<p:tagLst xmlns:p="http://schemas.openxmlformats.org/presentationml/2006/main">
  <p:tag name="MH" val="20160508221326"/>
  <p:tag name="MH_LIBRARY" val="GRAPHIC"/>
  <p:tag name="MH_TYPE" val="Other"/>
  <p:tag name="MH_ORDER" val="6"/>
</p:tagLst>
</file>

<file path=ppt/tags/tag60.xml><?xml version="1.0" encoding="utf-8"?>
<p:tagLst xmlns:p="http://schemas.openxmlformats.org/presentationml/2006/main">
  <p:tag name="MH" val="20160508235243"/>
  <p:tag name="MH_LIBRARY" val="GRAPHIC"/>
  <p:tag name="MH_TYPE" val="Other"/>
  <p:tag name="MH_ORDER" val="8"/>
</p:tagLst>
</file>

<file path=ppt/tags/tag61.xml><?xml version="1.0" encoding="utf-8"?>
<p:tagLst xmlns:p="http://schemas.openxmlformats.org/presentationml/2006/main">
  <p:tag name="MH" val="20160508235243"/>
  <p:tag name="MH_LIBRARY" val="GRAPHIC"/>
  <p:tag name="MH_TYPE" val="Other"/>
  <p:tag name="MH_ORDER" val="8"/>
</p:tagLst>
</file>

<file path=ppt/tags/tag62.xml><?xml version="1.0" encoding="utf-8"?>
<p:tagLst xmlns:p="http://schemas.openxmlformats.org/presentationml/2006/main">
  <p:tag name="MH" val="20160508235243"/>
  <p:tag name="MH_LIBRARY" val="GRAPHIC"/>
  <p:tag name="MH_TYPE" val="Other"/>
  <p:tag name="MH_ORDER" val="8"/>
</p:tagLst>
</file>

<file path=ppt/tags/tag63.xml><?xml version="1.0" encoding="utf-8"?>
<p:tagLst xmlns:p="http://schemas.openxmlformats.org/presentationml/2006/main">
  <p:tag name="MH" val="20160509075920"/>
  <p:tag name="MH_LIBRARY" val="GRAPHIC"/>
  <p:tag name="MH_ORDER" val="TextBox 1"/>
</p:tagLst>
</file>

<file path=ppt/tags/tag64.xml><?xml version="1.0" encoding="utf-8"?>
<p:tagLst xmlns:p="http://schemas.openxmlformats.org/presentationml/2006/main">
  <p:tag name="MH" val="20160509075920"/>
  <p:tag name="MH_LIBRARY" val="GRAPHIC"/>
  <p:tag name="MH_ORDER" val="Block Arc 2"/>
</p:tagLst>
</file>

<file path=ppt/tags/tag7.xml><?xml version="1.0" encoding="utf-8"?>
<p:tagLst xmlns:p="http://schemas.openxmlformats.org/presentationml/2006/main">
  <p:tag name="MH" val="20160508221326"/>
  <p:tag name="MH_LIBRARY" val="GRAPHIC"/>
  <p:tag name="MH_TYPE" val="Other"/>
  <p:tag name="MH_ORDER" val="7"/>
</p:tagLst>
</file>

<file path=ppt/tags/tag8.xml><?xml version="1.0" encoding="utf-8"?>
<p:tagLst xmlns:p="http://schemas.openxmlformats.org/presentationml/2006/main">
  <p:tag name="MH" val="20160509000420"/>
  <p:tag name="MH_LIBRARY" val="GRAPHIC"/>
  <p:tag name="MH_TYPE" val="Other"/>
  <p:tag name="MH_ORDER" val="3"/>
</p:tagLst>
</file>

<file path=ppt/tags/tag9.xml><?xml version="1.0" encoding="utf-8"?>
<p:tagLst xmlns:p="http://schemas.openxmlformats.org/presentationml/2006/main">
  <p:tag name="MH" val="20160509000420"/>
  <p:tag name="MH_LIBRARY" val="GRAPHIC"/>
  <p:tag name="MH_TYPE" val="Other"/>
  <p:tag name="MH_ORDER" val="4"/>
</p:tagLst>
</file>

<file path=ppt/theme/theme1.xml><?xml version="1.0" encoding="utf-8"?>
<a:theme xmlns:a="http://schemas.openxmlformats.org/drawingml/2006/main" name="Office 主题">
  <a:themeElements>
    <a:clrScheme name="自定义 11">
      <a:dk1>
        <a:srgbClr val="4EA4DD"/>
      </a:dk1>
      <a:lt1>
        <a:srgbClr val="4EA4DD"/>
      </a:lt1>
      <a:dk2>
        <a:srgbClr val="E8EAE9"/>
      </a:dk2>
      <a:lt2>
        <a:srgbClr val="44546A"/>
      </a:lt2>
      <a:accent1>
        <a:srgbClr val="4EA4DD"/>
      </a:accent1>
      <a:accent2>
        <a:srgbClr val="FFFFFF"/>
      </a:accent2>
      <a:accent3>
        <a:srgbClr val="939393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华文细黑"/>
        <a:ea typeface="微软雅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5883</Words>
  <Application>WPS 演示</Application>
  <PresentationFormat>宽屏</PresentationFormat>
  <Paragraphs>457</Paragraphs>
  <Slides>75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91" baseType="lpstr">
      <vt:lpstr>Arial</vt:lpstr>
      <vt:lpstr>方正书宋_GBK</vt:lpstr>
      <vt:lpstr>Wingdings</vt:lpstr>
      <vt:lpstr>宋体</vt:lpstr>
      <vt:lpstr>汉仪书宋二KW</vt:lpstr>
      <vt:lpstr>微软雅黑</vt:lpstr>
      <vt:lpstr>汉仪旗黑</vt:lpstr>
      <vt:lpstr>Arial Unicode MS</vt:lpstr>
      <vt:lpstr>华文细黑</vt:lpstr>
      <vt:lpstr>黑体-简</vt:lpstr>
      <vt:lpstr>Times New Roman</vt:lpstr>
      <vt:lpstr>Calibri</vt:lpstr>
      <vt:lpstr>Helvetica Neue</vt:lpstr>
      <vt:lpstr>宋体</vt:lpstr>
      <vt:lpstr>华文细黑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pingguo</cp:lastModifiedBy>
  <cp:revision>178</cp:revision>
  <dcterms:created xsi:type="dcterms:W3CDTF">2020-09-03T14:31:39Z</dcterms:created>
  <dcterms:modified xsi:type="dcterms:W3CDTF">2020-09-03T14:31:39Z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2052-2.6.1.4274</vt:lpwstr>
  </property>
</Properties>
</file>